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5F87A72-9546-49BF-8BE2-7B4F14F3E0EE}" type="datetimeFigureOut">
              <a:rPr lang="en-US" smtClean="0"/>
              <a:t>4/1/2015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AB51998-CD73-4EDE-AEA5-42532A0BC6FD}" type="slidenum">
              <a:rPr lang="en-US" smtClean="0"/>
              <a:t>‹#›</a:t>
            </a:fld>
            <a:endParaRPr lang="en-US"/>
          </a:p>
        </p:txBody>
      </p:sp>
    </p:spTree>
    <p:extLst>
      <p:ext uri="{BB962C8B-B14F-4D97-AF65-F5344CB8AC3E}">
        <p14:creationId xmlns:p14="http://schemas.microsoft.com/office/powerpoint/2010/main" val="3553694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5F87A72-9546-49BF-8BE2-7B4F14F3E0EE}" type="datetimeFigureOut">
              <a:rPr lang="en-US" smtClean="0"/>
              <a:t>4/1/2015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AB51998-CD73-4EDE-AEA5-42532A0BC6FD}" type="slidenum">
              <a:rPr lang="en-US" smtClean="0"/>
              <a:t>‹#›</a:t>
            </a:fld>
            <a:endParaRPr lang="en-US"/>
          </a:p>
        </p:txBody>
      </p:sp>
    </p:spTree>
    <p:extLst>
      <p:ext uri="{BB962C8B-B14F-4D97-AF65-F5344CB8AC3E}">
        <p14:creationId xmlns:p14="http://schemas.microsoft.com/office/powerpoint/2010/main" val="834018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5F87A72-9546-49BF-8BE2-7B4F14F3E0EE}" type="datetimeFigureOut">
              <a:rPr lang="en-US" smtClean="0"/>
              <a:t>4/1/2015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AB51998-CD73-4EDE-AEA5-42532A0BC6FD}" type="slidenum">
              <a:rPr lang="en-US" smtClean="0"/>
              <a:t>‹#›</a:t>
            </a:fld>
            <a:endParaRPr lang="en-US"/>
          </a:p>
        </p:txBody>
      </p:sp>
    </p:spTree>
    <p:extLst>
      <p:ext uri="{BB962C8B-B14F-4D97-AF65-F5344CB8AC3E}">
        <p14:creationId xmlns:p14="http://schemas.microsoft.com/office/powerpoint/2010/main" val="3636770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5F87A72-9546-49BF-8BE2-7B4F14F3E0EE}" type="datetimeFigureOut">
              <a:rPr lang="en-US" smtClean="0"/>
              <a:t>4/1/2015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AB51998-CD73-4EDE-AEA5-42532A0BC6FD}" type="slidenum">
              <a:rPr lang="en-US" smtClean="0"/>
              <a:t>‹#›</a:t>
            </a:fld>
            <a:endParaRPr lang="en-US"/>
          </a:p>
        </p:txBody>
      </p:sp>
    </p:spTree>
    <p:extLst>
      <p:ext uri="{BB962C8B-B14F-4D97-AF65-F5344CB8AC3E}">
        <p14:creationId xmlns:p14="http://schemas.microsoft.com/office/powerpoint/2010/main" val="3650832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5F87A72-9546-49BF-8BE2-7B4F14F3E0EE}" type="datetimeFigureOut">
              <a:rPr lang="en-US" smtClean="0"/>
              <a:t>4/1/2015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AB51998-CD73-4EDE-AEA5-42532A0BC6FD}" type="slidenum">
              <a:rPr lang="en-US" smtClean="0"/>
              <a:t>‹#›</a:t>
            </a:fld>
            <a:endParaRPr lang="en-US"/>
          </a:p>
        </p:txBody>
      </p:sp>
    </p:spTree>
    <p:extLst>
      <p:ext uri="{BB962C8B-B14F-4D97-AF65-F5344CB8AC3E}">
        <p14:creationId xmlns:p14="http://schemas.microsoft.com/office/powerpoint/2010/main" val="37382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65F87A72-9546-49BF-8BE2-7B4F14F3E0EE}" type="datetimeFigureOut">
              <a:rPr lang="en-US" smtClean="0"/>
              <a:t>4/1/2015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AB51998-CD73-4EDE-AEA5-42532A0BC6FD}" type="slidenum">
              <a:rPr lang="en-US" smtClean="0"/>
              <a:t>‹#›</a:t>
            </a:fld>
            <a:endParaRPr lang="en-US"/>
          </a:p>
        </p:txBody>
      </p:sp>
    </p:spTree>
    <p:extLst>
      <p:ext uri="{BB962C8B-B14F-4D97-AF65-F5344CB8AC3E}">
        <p14:creationId xmlns:p14="http://schemas.microsoft.com/office/powerpoint/2010/main" val="796335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65F87A72-9546-49BF-8BE2-7B4F14F3E0EE}" type="datetimeFigureOut">
              <a:rPr lang="en-US" smtClean="0"/>
              <a:t>4/1/2015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BAB51998-CD73-4EDE-AEA5-42532A0BC6FD}" type="slidenum">
              <a:rPr lang="en-US" smtClean="0"/>
              <a:t>‹#›</a:t>
            </a:fld>
            <a:endParaRPr lang="en-US"/>
          </a:p>
        </p:txBody>
      </p:sp>
    </p:spTree>
    <p:extLst>
      <p:ext uri="{BB962C8B-B14F-4D97-AF65-F5344CB8AC3E}">
        <p14:creationId xmlns:p14="http://schemas.microsoft.com/office/powerpoint/2010/main" val="4133384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5F87A72-9546-49BF-8BE2-7B4F14F3E0EE}" type="datetimeFigureOut">
              <a:rPr lang="en-US" smtClean="0"/>
              <a:t>4/1/2015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BAB51998-CD73-4EDE-AEA5-42532A0BC6FD}" type="slidenum">
              <a:rPr lang="en-US" smtClean="0"/>
              <a:t>‹#›</a:t>
            </a:fld>
            <a:endParaRPr lang="en-US"/>
          </a:p>
        </p:txBody>
      </p:sp>
    </p:spTree>
    <p:extLst>
      <p:ext uri="{BB962C8B-B14F-4D97-AF65-F5344CB8AC3E}">
        <p14:creationId xmlns:p14="http://schemas.microsoft.com/office/powerpoint/2010/main" val="2263912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5F87A72-9546-49BF-8BE2-7B4F14F3E0EE}" type="datetimeFigureOut">
              <a:rPr lang="en-US" smtClean="0"/>
              <a:t>4/1/2015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BAB51998-CD73-4EDE-AEA5-42532A0BC6FD}" type="slidenum">
              <a:rPr lang="en-US" smtClean="0"/>
              <a:t>‹#›</a:t>
            </a:fld>
            <a:endParaRPr lang="en-US"/>
          </a:p>
        </p:txBody>
      </p:sp>
    </p:spTree>
    <p:extLst>
      <p:ext uri="{BB962C8B-B14F-4D97-AF65-F5344CB8AC3E}">
        <p14:creationId xmlns:p14="http://schemas.microsoft.com/office/powerpoint/2010/main" val="311601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5F87A72-9546-49BF-8BE2-7B4F14F3E0EE}" type="datetimeFigureOut">
              <a:rPr lang="en-US" smtClean="0"/>
              <a:t>4/1/2015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AB51998-CD73-4EDE-AEA5-42532A0BC6FD}" type="slidenum">
              <a:rPr lang="en-US" smtClean="0"/>
              <a:t>‹#›</a:t>
            </a:fld>
            <a:endParaRPr lang="en-US"/>
          </a:p>
        </p:txBody>
      </p:sp>
    </p:spTree>
    <p:extLst>
      <p:ext uri="{BB962C8B-B14F-4D97-AF65-F5344CB8AC3E}">
        <p14:creationId xmlns:p14="http://schemas.microsoft.com/office/powerpoint/2010/main" val="247853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5F87A72-9546-49BF-8BE2-7B4F14F3E0EE}" type="datetimeFigureOut">
              <a:rPr lang="en-US" smtClean="0"/>
              <a:t>4/1/2015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AB51998-CD73-4EDE-AEA5-42532A0BC6FD}" type="slidenum">
              <a:rPr lang="en-US" smtClean="0"/>
              <a:t>‹#›</a:t>
            </a:fld>
            <a:endParaRPr lang="en-US"/>
          </a:p>
        </p:txBody>
      </p:sp>
    </p:spTree>
    <p:extLst>
      <p:ext uri="{BB962C8B-B14F-4D97-AF65-F5344CB8AC3E}">
        <p14:creationId xmlns:p14="http://schemas.microsoft.com/office/powerpoint/2010/main" val="4163950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F87A72-9546-49BF-8BE2-7B4F14F3E0EE}" type="datetimeFigureOut">
              <a:rPr lang="en-US" smtClean="0"/>
              <a:t>4/1/2015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51998-CD73-4EDE-AEA5-42532A0BC6FD}" type="slidenum">
              <a:rPr lang="en-US" smtClean="0"/>
              <a:t>‹#›</a:t>
            </a:fld>
            <a:endParaRPr lang="en-US"/>
          </a:p>
        </p:txBody>
      </p:sp>
    </p:spTree>
    <p:extLst>
      <p:ext uri="{BB962C8B-B14F-4D97-AF65-F5344CB8AC3E}">
        <p14:creationId xmlns:p14="http://schemas.microsoft.com/office/powerpoint/2010/main" val="4271395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838200"/>
            <a:ext cx="6400800" cy="4800600"/>
          </a:xfrm>
        </p:spPr>
        <p:txBody>
          <a:bodyPr>
            <a:normAutofit/>
          </a:bodyPr>
          <a:lstStyle/>
          <a:p>
            <a:pPr rtl="1"/>
            <a:endParaRPr lang="en-US" sz="1600" dirty="0" smtClean="0"/>
          </a:p>
          <a:p>
            <a:pPr rtl="1"/>
            <a:endParaRPr lang="en-US" sz="1600" dirty="0"/>
          </a:p>
          <a:p>
            <a:pPr rtl="1"/>
            <a:endParaRPr lang="en-US" sz="1600" dirty="0" smtClean="0"/>
          </a:p>
          <a:p>
            <a:pPr rtl="1"/>
            <a:endParaRPr lang="en-US" sz="1600" dirty="0"/>
          </a:p>
          <a:p>
            <a:pPr rtl="1"/>
            <a:endParaRPr lang="en-US" sz="1600" dirty="0" smtClean="0"/>
          </a:p>
          <a:p>
            <a:pPr rtl="1"/>
            <a:r>
              <a:rPr lang="en-US" sz="1600" dirty="0" smtClean="0"/>
              <a:t>Supervise </a:t>
            </a:r>
            <a:r>
              <a:rPr lang="en-US" sz="1600" dirty="0"/>
              <a:t>the development and quality processes in the deanship, and determine the necessary training needs, and the implementation and evaluation of training and professional development programs, and develop the necessary quality control and improve work performance in the deanship</a:t>
            </a:r>
          </a:p>
          <a:p>
            <a:r>
              <a:rPr lang="en-US" sz="1600" dirty="0"/>
              <a:t> </a:t>
            </a:r>
          </a:p>
          <a:p>
            <a:endParaRPr lang="en-US" sz="1600" dirty="0"/>
          </a:p>
        </p:txBody>
      </p:sp>
    </p:spTree>
    <p:extLst>
      <p:ext uri="{BB962C8B-B14F-4D97-AF65-F5344CB8AC3E}">
        <p14:creationId xmlns:p14="http://schemas.microsoft.com/office/powerpoint/2010/main" val="303604739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42</Words>
  <Application>Microsoft Office PowerPoint</Application>
  <PresentationFormat>عرض على الشاشة (3:4)‏</PresentationFormat>
  <Paragraphs>7</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hanan</dc:creator>
  <cp:lastModifiedBy>hanan</cp:lastModifiedBy>
  <cp:revision>1</cp:revision>
  <dcterms:created xsi:type="dcterms:W3CDTF">2015-04-01T10:09:16Z</dcterms:created>
  <dcterms:modified xsi:type="dcterms:W3CDTF">2015-04-01T10:10:42Z</dcterms:modified>
</cp:coreProperties>
</file>