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8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0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9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0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8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5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9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1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3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05AC-160D-4F54-90BE-DC9670BF7FD9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A88A-E7A6-43CC-A54D-3B51355F5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317" y="980689"/>
            <a:ext cx="6245365" cy="489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251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2015-04-01T10:14:47Z</dcterms:created>
  <dcterms:modified xsi:type="dcterms:W3CDTF">2015-04-01T10:15:15Z</dcterms:modified>
</cp:coreProperties>
</file>