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6F44A-C406-4E44-BC76-AD11C0B3E3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A4AF4-E194-42A1-9E03-A00FF136CBA1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aseline="0" dirty="0" smtClean="0"/>
            <a:t>Acute Abdomen-1</a:t>
          </a:r>
          <a:endParaRPr lang="en-US" dirty="0"/>
        </a:p>
      </dgm:t>
    </dgm:pt>
    <dgm:pt modelId="{6DFE5B57-4D71-4233-89AD-DFA88A750AE4}" type="parTrans" cxnId="{8D4093C1-190F-47E8-9327-7324B9E5BF8B}">
      <dgm:prSet/>
      <dgm:spPr/>
      <dgm:t>
        <a:bodyPr/>
        <a:lstStyle/>
        <a:p>
          <a:endParaRPr lang="en-US"/>
        </a:p>
      </dgm:t>
    </dgm:pt>
    <dgm:pt modelId="{96425341-A644-4418-8FB5-C0A671AF53BA}" type="sibTrans" cxnId="{8D4093C1-190F-47E8-9327-7324B9E5BF8B}">
      <dgm:prSet/>
      <dgm:spPr/>
      <dgm:t>
        <a:bodyPr/>
        <a:lstStyle/>
        <a:p>
          <a:endParaRPr lang="en-US"/>
        </a:p>
      </dgm:t>
    </dgm:pt>
    <dgm:pt modelId="{F975CE87-42FE-4FAE-AFA3-037178F02714}" type="pres">
      <dgm:prSet presAssocID="{7346F44A-C406-4E44-BC76-AD11C0B3E3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21237-F309-4293-9FE1-1CA6249707B7}" type="pres">
      <dgm:prSet presAssocID="{090A4AF4-E194-42A1-9E03-A00FF136CB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093C1-190F-47E8-9327-7324B9E5BF8B}" srcId="{7346F44A-C406-4E44-BC76-AD11C0B3E3C4}" destId="{090A4AF4-E194-42A1-9E03-A00FF136CBA1}" srcOrd="0" destOrd="0" parTransId="{6DFE5B57-4D71-4233-89AD-DFA88A750AE4}" sibTransId="{96425341-A644-4418-8FB5-C0A671AF53BA}"/>
    <dgm:cxn modelId="{5A1B539D-04C6-46F7-9541-43D773A9FF52}" type="presOf" srcId="{7346F44A-C406-4E44-BC76-AD11C0B3E3C4}" destId="{F975CE87-42FE-4FAE-AFA3-037178F02714}" srcOrd="0" destOrd="0" presId="urn:microsoft.com/office/officeart/2005/8/layout/vList2"/>
    <dgm:cxn modelId="{D91848F2-553C-4648-A77D-43CBE8D5DFE6}" type="presOf" srcId="{090A4AF4-E194-42A1-9E03-A00FF136CBA1}" destId="{B2021237-F309-4293-9FE1-1CA6249707B7}" srcOrd="0" destOrd="0" presId="urn:microsoft.com/office/officeart/2005/8/layout/vList2"/>
    <dgm:cxn modelId="{9379A500-2C76-4C8E-88E7-9F32A3C9EEDE}" type="presParOf" srcId="{F975CE87-42FE-4FAE-AFA3-037178F02714}" destId="{B2021237-F309-4293-9FE1-1CA6249707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DCF7BA-EBBB-4819-9414-439C582046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ED4C6E-07B4-4A09-89FC-1CBEABA5ADFD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Amylase</a:t>
          </a:r>
          <a:r>
            <a:rPr lang="en-US" dirty="0" smtClean="0"/>
            <a:t>: a high amylase confirms the diagnosis of pancreatitis; a mildly raised amylase is also seen in ectopic pregnancy, perforated viscus, intestinal obstruction and intestinal </a:t>
          </a:r>
          <a:r>
            <a:rPr lang="en-US" dirty="0" err="1" smtClean="0"/>
            <a:t>ischaemia</a:t>
          </a:r>
          <a:endParaRPr lang="en-US" dirty="0"/>
        </a:p>
      </dgm:t>
    </dgm:pt>
    <dgm:pt modelId="{F25577FE-AA81-41C7-AFFC-5A2F5FBC19CE}" type="parTrans" cxnId="{6C46BA0C-4676-4C10-849D-E3C0E07F8749}">
      <dgm:prSet/>
      <dgm:spPr/>
      <dgm:t>
        <a:bodyPr/>
        <a:lstStyle/>
        <a:p>
          <a:endParaRPr lang="en-US"/>
        </a:p>
      </dgm:t>
    </dgm:pt>
    <dgm:pt modelId="{0039E956-D951-43CE-8D5F-78EAD5651488}" type="sibTrans" cxnId="{6C46BA0C-4676-4C10-849D-E3C0E07F8749}">
      <dgm:prSet/>
      <dgm:spPr/>
      <dgm:t>
        <a:bodyPr/>
        <a:lstStyle/>
        <a:p>
          <a:endParaRPr lang="en-US"/>
        </a:p>
      </dgm:t>
    </dgm:pt>
    <dgm:pt modelId="{ACD520FB-AA1A-4420-9C26-D58CE0990BD4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b-</a:t>
          </a:r>
          <a:r>
            <a:rPr lang="en-US" b="1" dirty="0" err="1" smtClean="0">
              <a:solidFill>
                <a:srgbClr val="FFFF00"/>
              </a:solidFill>
            </a:rPr>
            <a:t>hCG</a:t>
          </a:r>
          <a:r>
            <a:rPr lang="en-US" dirty="0" smtClean="0"/>
            <a:t>: pregnancy/ectopic pregnancy – must be performed in all females of childbearing age with iliac fossa pain</a:t>
          </a:r>
          <a:endParaRPr lang="en-US" dirty="0"/>
        </a:p>
      </dgm:t>
    </dgm:pt>
    <dgm:pt modelId="{5F19F4EF-7D26-4BC7-BF9C-23D3FE5CBC56}" type="parTrans" cxnId="{5245F65C-87F2-4BA2-8442-A9FB40899668}">
      <dgm:prSet/>
      <dgm:spPr/>
      <dgm:t>
        <a:bodyPr/>
        <a:lstStyle/>
        <a:p>
          <a:endParaRPr lang="en-US"/>
        </a:p>
      </dgm:t>
    </dgm:pt>
    <dgm:pt modelId="{3AD182DD-A69B-4ABD-8552-71369BFCC302}" type="sibTrans" cxnId="{5245F65C-87F2-4BA2-8442-A9FB40899668}">
      <dgm:prSet/>
      <dgm:spPr/>
      <dgm:t>
        <a:bodyPr/>
        <a:lstStyle/>
        <a:p>
          <a:endParaRPr lang="en-US"/>
        </a:p>
      </dgm:t>
    </dgm:pt>
    <dgm:pt modelId="{21C874EB-990E-403D-BF50-806D8DA8C6D8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CRP</a:t>
          </a:r>
          <a:r>
            <a:rPr lang="en-US" b="1" dirty="0" smtClean="0"/>
            <a:t>:</a:t>
          </a:r>
          <a:r>
            <a:rPr lang="en-US" dirty="0" smtClean="0"/>
            <a:t> inflammatory marker generally raised within 8 h of an inflammatory process – can be useful in difficult cases, e.g. suspected appendicitis of 12 h duration with a normal WCC and CRP is unlikely to be acute appendicitis</a:t>
          </a:r>
          <a:endParaRPr lang="en-US" dirty="0"/>
        </a:p>
      </dgm:t>
    </dgm:pt>
    <dgm:pt modelId="{B06A39FF-6AC2-4CA2-809C-0FF91D10882A}" type="parTrans" cxnId="{E983835B-89D1-406D-B368-4AE98C92689A}">
      <dgm:prSet/>
      <dgm:spPr/>
      <dgm:t>
        <a:bodyPr/>
        <a:lstStyle/>
        <a:p>
          <a:endParaRPr lang="en-US"/>
        </a:p>
      </dgm:t>
    </dgm:pt>
    <dgm:pt modelId="{0FBA6F04-6FE0-4C7C-85EB-1AEE483A61BE}" type="sibTrans" cxnId="{E983835B-89D1-406D-B368-4AE98C92689A}">
      <dgm:prSet/>
      <dgm:spPr/>
      <dgm:t>
        <a:bodyPr/>
        <a:lstStyle/>
        <a:p>
          <a:endParaRPr lang="en-US"/>
        </a:p>
      </dgm:t>
    </dgm:pt>
    <dgm:pt modelId="{9D8573F8-5333-4F0C-AA11-610E3BB34E38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ABG</a:t>
          </a:r>
          <a:r>
            <a:rPr lang="en-US" dirty="0" smtClean="0"/>
            <a:t>: generally only indicated in severely ill patients; it can give useful information on tissue perfusion, pH and lactate levels; PaO2 and PaCO2 can give important information for the </a:t>
          </a:r>
          <a:r>
            <a:rPr lang="en-US" dirty="0" err="1" smtClean="0"/>
            <a:t>anaesthetist</a:t>
          </a:r>
          <a:r>
            <a:rPr lang="en-US" dirty="0" smtClean="0"/>
            <a:t> prior to surgery </a:t>
          </a:r>
          <a:endParaRPr lang="en-US" dirty="0"/>
        </a:p>
      </dgm:t>
    </dgm:pt>
    <dgm:pt modelId="{EA5D4DE8-19AB-403D-8059-04005054BAF5}" type="parTrans" cxnId="{5155447A-EBE8-4854-AC52-0AA99B9D1FFF}">
      <dgm:prSet/>
      <dgm:spPr/>
      <dgm:t>
        <a:bodyPr/>
        <a:lstStyle/>
        <a:p>
          <a:endParaRPr lang="en-US"/>
        </a:p>
      </dgm:t>
    </dgm:pt>
    <dgm:pt modelId="{7A33F81A-D9D1-40EF-9C09-6C51AC762501}" type="sibTrans" cxnId="{5155447A-EBE8-4854-AC52-0AA99B9D1FFF}">
      <dgm:prSet/>
      <dgm:spPr/>
      <dgm:t>
        <a:bodyPr/>
        <a:lstStyle/>
        <a:p>
          <a:endParaRPr lang="en-US"/>
        </a:p>
      </dgm:t>
    </dgm:pt>
    <dgm:pt modelId="{A68F48D6-7E17-4397-B39E-D058D68FEB3C}" type="pres">
      <dgm:prSet presAssocID="{47DCF7BA-EBBB-4819-9414-439C58204648}" presName="linear" presStyleCnt="0">
        <dgm:presLayoutVars>
          <dgm:animLvl val="lvl"/>
          <dgm:resizeHandles val="exact"/>
        </dgm:presLayoutVars>
      </dgm:prSet>
      <dgm:spPr/>
    </dgm:pt>
    <dgm:pt modelId="{7F00D5F2-7656-4921-8216-4E90409EA4F5}" type="pres">
      <dgm:prSet presAssocID="{7FED4C6E-07B4-4A09-89FC-1CBEABA5AD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5B7001-1122-4CC7-987A-CA04F7AF8632}" type="pres">
      <dgm:prSet presAssocID="{0039E956-D951-43CE-8D5F-78EAD5651488}" presName="spacer" presStyleCnt="0"/>
      <dgm:spPr/>
    </dgm:pt>
    <dgm:pt modelId="{E9F47312-6CD4-491E-9190-1893D0C7E4AD}" type="pres">
      <dgm:prSet presAssocID="{ACD520FB-AA1A-4420-9C26-D58CE0990B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37787D-E601-456D-AE35-3D484759E442}" type="pres">
      <dgm:prSet presAssocID="{3AD182DD-A69B-4ABD-8552-71369BFCC302}" presName="spacer" presStyleCnt="0"/>
      <dgm:spPr/>
    </dgm:pt>
    <dgm:pt modelId="{DA30674A-E36C-4A04-9956-5364934340EB}" type="pres">
      <dgm:prSet presAssocID="{21C874EB-990E-403D-BF50-806D8DA8C6D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9C9401-C45F-441B-9DCA-26C6CAB3F80F}" type="pres">
      <dgm:prSet presAssocID="{0FBA6F04-6FE0-4C7C-85EB-1AEE483A61BE}" presName="spacer" presStyleCnt="0"/>
      <dgm:spPr/>
    </dgm:pt>
    <dgm:pt modelId="{669276AD-3026-4A2D-8947-2220CC87BD10}" type="pres">
      <dgm:prSet presAssocID="{9D8573F8-5333-4F0C-AA11-610E3BB34E3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7DC98C2-D4E9-4875-AADD-AA6DDB295243}" type="presOf" srcId="{7FED4C6E-07B4-4A09-89FC-1CBEABA5ADFD}" destId="{7F00D5F2-7656-4921-8216-4E90409EA4F5}" srcOrd="0" destOrd="0" presId="urn:microsoft.com/office/officeart/2005/8/layout/vList2"/>
    <dgm:cxn modelId="{6C46BA0C-4676-4C10-849D-E3C0E07F8749}" srcId="{47DCF7BA-EBBB-4819-9414-439C58204648}" destId="{7FED4C6E-07B4-4A09-89FC-1CBEABA5ADFD}" srcOrd="0" destOrd="0" parTransId="{F25577FE-AA81-41C7-AFFC-5A2F5FBC19CE}" sibTransId="{0039E956-D951-43CE-8D5F-78EAD5651488}"/>
    <dgm:cxn modelId="{E983835B-89D1-406D-B368-4AE98C92689A}" srcId="{47DCF7BA-EBBB-4819-9414-439C58204648}" destId="{21C874EB-990E-403D-BF50-806D8DA8C6D8}" srcOrd="2" destOrd="0" parTransId="{B06A39FF-6AC2-4CA2-809C-0FF91D10882A}" sibTransId="{0FBA6F04-6FE0-4C7C-85EB-1AEE483A61BE}"/>
    <dgm:cxn modelId="{23827FAD-5B39-428C-8BA4-BDEB2151BE5D}" type="presOf" srcId="{47DCF7BA-EBBB-4819-9414-439C58204648}" destId="{A68F48D6-7E17-4397-B39E-D058D68FEB3C}" srcOrd="0" destOrd="0" presId="urn:microsoft.com/office/officeart/2005/8/layout/vList2"/>
    <dgm:cxn modelId="{D1A78E34-094D-4F32-A49B-E47E079883F9}" type="presOf" srcId="{ACD520FB-AA1A-4420-9C26-D58CE0990BD4}" destId="{E9F47312-6CD4-491E-9190-1893D0C7E4AD}" srcOrd="0" destOrd="0" presId="urn:microsoft.com/office/officeart/2005/8/layout/vList2"/>
    <dgm:cxn modelId="{0629FBD1-4F24-4540-A2DE-6FD5130F4053}" type="presOf" srcId="{9D8573F8-5333-4F0C-AA11-610E3BB34E38}" destId="{669276AD-3026-4A2D-8947-2220CC87BD10}" srcOrd="0" destOrd="0" presId="urn:microsoft.com/office/officeart/2005/8/layout/vList2"/>
    <dgm:cxn modelId="{5155447A-EBE8-4854-AC52-0AA99B9D1FFF}" srcId="{47DCF7BA-EBBB-4819-9414-439C58204648}" destId="{9D8573F8-5333-4F0C-AA11-610E3BB34E38}" srcOrd="3" destOrd="0" parTransId="{EA5D4DE8-19AB-403D-8059-04005054BAF5}" sibTransId="{7A33F81A-D9D1-40EF-9C09-6C51AC762501}"/>
    <dgm:cxn modelId="{5245F65C-87F2-4BA2-8442-A9FB40899668}" srcId="{47DCF7BA-EBBB-4819-9414-439C58204648}" destId="{ACD520FB-AA1A-4420-9C26-D58CE0990BD4}" srcOrd="1" destOrd="0" parTransId="{5F19F4EF-7D26-4BC7-BF9C-23D3FE5CBC56}" sibTransId="{3AD182DD-A69B-4ABD-8552-71369BFCC302}"/>
    <dgm:cxn modelId="{9C0CAAB7-F0D3-40D0-958B-B569C0EC7FAC}" type="presOf" srcId="{21C874EB-990E-403D-BF50-806D8DA8C6D8}" destId="{DA30674A-E36C-4A04-9956-5364934340EB}" srcOrd="0" destOrd="0" presId="urn:microsoft.com/office/officeart/2005/8/layout/vList2"/>
    <dgm:cxn modelId="{D1DFF5BE-7E5A-4BAD-83E3-A34789D1DF1A}" type="presParOf" srcId="{A68F48D6-7E17-4397-B39E-D058D68FEB3C}" destId="{7F00D5F2-7656-4921-8216-4E90409EA4F5}" srcOrd="0" destOrd="0" presId="urn:microsoft.com/office/officeart/2005/8/layout/vList2"/>
    <dgm:cxn modelId="{33C32268-EFA1-463A-B6A3-A857B66A5E83}" type="presParOf" srcId="{A68F48D6-7E17-4397-B39E-D058D68FEB3C}" destId="{4F5B7001-1122-4CC7-987A-CA04F7AF8632}" srcOrd="1" destOrd="0" presId="urn:microsoft.com/office/officeart/2005/8/layout/vList2"/>
    <dgm:cxn modelId="{9AE87554-68C8-4330-8EED-53DF12F67E47}" type="presParOf" srcId="{A68F48D6-7E17-4397-B39E-D058D68FEB3C}" destId="{E9F47312-6CD4-491E-9190-1893D0C7E4AD}" srcOrd="2" destOrd="0" presId="urn:microsoft.com/office/officeart/2005/8/layout/vList2"/>
    <dgm:cxn modelId="{2E5F115A-F03E-4EC3-9CB6-5C097E4AA8F5}" type="presParOf" srcId="{A68F48D6-7E17-4397-B39E-D058D68FEB3C}" destId="{4537787D-E601-456D-AE35-3D484759E442}" srcOrd="3" destOrd="0" presId="urn:microsoft.com/office/officeart/2005/8/layout/vList2"/>
    <dgm:cxn modelId="{2DD5427F-C847-45EB-9330-01AA3F20C245}" type="presParOf" srcId="{A68F48D6-7E17-4397-B39E-D058D68FEB3C}" destId="{DA30674A-E36C-4A04-9956-5364934340EB}" srcOrd="4" destOrd="0" presId="urn:microsoft.com/office/officeart/2005/8/layout/vList2"/>
    <dgm:cxn modelId="{4C581A7B-C337-45B9-BDB1-D41D87BA1769}" type="presParOf" srcId="{A68F48D6-7E17-4397-B39E-D058D68FEB3C}" destId="{779C9401-C45F-441B-9DCA-26C6CAB3F80F}" srcOrd="5" destOrd="0" presId="urn:microsoft.com/office/officeart/2005/8/layout/vList2"/>
    <dgm:cxn modelId="{EB115E7E-D1D8-4A7D-B011-901BFE731416}" type="presParOf" srcId="{A68F48D6-7E17-4397-B39E-D058D68FEB3C}" destId="{669276AD-3026-4A2D-8947-2220CC87BD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CE5FC5-C336-430C-B3EF-42CF29FB72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39BF149-25C7-445D-95CA-958EA2545FF6}">
      <dgm:prSet/>
      <dgm:spPr/>
      <dgm:t>
        <a:bodyPr/>
        <a:lstStyle/>
        <a:p>
          <a:pPr rtl="0"/>
          <a:r>
            <a:rPr lang="en-US" dirty="0" smtClean="0"/>
            <a:t>CXR: exclude referred lesion, gas under diaphragm.</a:t>
          </a:r>
          <a:endParaRPr lang="en-US" dirty="0"/>
        </a:p>
      </dgm:t>
    </dgm:pt>
    <dgm:pt modelId="{26A3297D-F1D8-4739-95A7-E06F7C079B8C}" type="parTrans" cxnId="{91AE6363-2625-484E-A982-73DF4060F1F2}">
      <dgm:prSet/>
      <dgm:spPr/>
      <dgm:t>
        <a:bodyPr/>
        <a:lstStyle/>
        <a:p>
          <a:endParaRPr lang="en-US"/>
        </a:p>
      </dgm:t>
    </dgm:pt>
    <dgm:pt modelId="{9C8ED904-1CF6-41BD-BFC2-0F4BC81F86B3}" type="sibTrans" cxnId="{91AE6363-2625-484E-A982-73DF4060F1F2}">
      <dgm:prSet/>
      <dgm:spPr/>
      <dgm:t>
        <a:bodyPr/>
        <a:lstStyle/>
        <a:p>
          <a:endParaRPr lang="en-US"/>
        </a:p>
      </dgm:t>
    </dgm:pt>
    <dgm:pt modelId="{E2E709C1-0426-451E-8B30-646F1EF6739D}" type="pres">
      <dgm:prSet presAssocID="{B0CE5FC5-C336-430C-B3EF-42CF29FB72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35B99C-A1AD-412C-88F0-AC4B2A44849B}" type="pres">
      <dgm:prSet presAssocID="{539BF149-25C7-445D-95CA-958EA2545FF6}" presName="parentText" presStyleLbl="node1" presStyleIdx="0" presStyleCnt="1" custLinFactNeighborX="-8413" custLinFactNeighborY="-35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01BB5-D523-46A3-BE70-27F1CBB6A56C}" type="presOf" srcId="{539BF149-25C7-445D-95CA-958EA2545FF6}" destId="{A835B99C-A1AD-412C-88F0-AC4B2A44849B}" srcOrd="0" destOrd="0" presId="urn:microsoft.com/office/officeart/2005/8/layout/vList2"/>
    <dgm:cxn modelId="{91AE6363-2625-484E-A982-73DF4060F1F2}" srcId="{B0CE5FC5-C336-430C-B3EF-42CF29FB7271}" destId="{539BF149-25C7-445D-95CA-958EA2545FF6}" srcOrd="0" destOrd="0" parTransId="{26A3297D-F1D8-4739-95A7-E06F7C079B8C}" sibTransId="{9C8ED904-1CF6-41BD-BFC2-0F4BC81F86B3}"/>
    <dgm:cxn modelId="{AD0EB093-617C-41CE-90D4-6DE29967A114}" type="presOf" srcId="{B0CE5FC5-C336-430C-B3EF-42CF29FB7271}" destId="{E2E709C1-0426-451E-8B30-646F1EF6739D}" srcOrd="0" destOrd="0" presId="urn:microsoft.com/office/officeart/2005/8/layout/vList2"/>
    <dgm:cxn modelId="{A20E48BE-0FE9-4050-9493-67CF48C5EF58}" type="presParOf" srcId="{E2E709C1-0426-451E-8B30-646F1EF6739D}" destId="{A835B99C-A1AD-412C-88F0-AC4B2A4484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1C2950-E1EE-41CE-AD8A-2E56646B97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A1A9C-851D-4B60-9A96-5C6BBDE8A50A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n-US" sz="2800" dirty="0" smtClean="0"/>
            <a:t>AXR: distended bowel with air/fluid levels, gallstones (10% are radio-opaque); calcified aorta, e.g. aneurysm; air in biliary tree (</a:t>
          </a:r>
          <a:r>
            <a:rPr lang="en-US" sz="2800" dirty="0" err="1" smtClean="0"/>
            <a:t>cholecystoduodenal</a:t>
          </a:r>
          <a:r>
            <a:rPr lang="en-US" sz="2800" dirty="0" smtClean="0"/>
            <a:t> fistula with gallstone ileus)</a:t>
          </a:r>
          <a:endParaRPr lang="en-US" sz="2800" dirty="0"/>
        </a:p>
      </dgm:t>
    </dgm:pt>
    <dgm:pt modelId="{38F4C663-236E-4C97-AD83-CCC024D9AB58}" type="parTrans" cxnId="{0AA9C8CC-BF8B-41F5-BD90-0B115EB6A628}">
      <dgm:prSet/>
      <dgm:spPr/>
      <dgm:t>
        <a:bodyPr/>
        <a:lstStyle/>
        <a:p>
          <a:endParaRPr lang="en-US"/>
        </a:p>
      </dgm:t>
    </dgm:pt>
    <dgm:pt modelId="{2AE61DBC-6F16-4226-A685-999C67468FF2}" type="sibTrans" cxnId="{0AA9C8CC-BF8B-41F5-BD90-0B115EB6A628}">
      <dgm:prSet/>
      <dgm:spPr/>
      <dgm:t>
        <a:bodyPr/>
        <a:lstStyle/>
        <a:p>
          <a:endParaRPr lang="en-US"/>
        </a:p>
      </dgm:t>
    </dgm:pt>
    <dgm:pt modelId="{F481DBD1-875D-4D57-A747-A132173CF62A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n-US" sz="2800" dirty="0" smtClean="0"/>
            <a:t>USS: e.g. ovarian cyst, ectopic pregnancy, gallstones</a:t>
          </a:r>
          <a:endParaRPr lang="en-US" sz="2800" dirty="0"/>
        </a:p>
      </dgm:t>
    </dgm:pt>
    <dgm:pt modelId="{5E65BB7C-39AC-46D2-9F4A-3859DD3AB169}" type="parTrans" cxnId="{A8C8E2CE-6662-4119-A3E5-C36047FFFFBC}">
      <dgm:prSet/>
      <dgm:spPr/>
      <dgm:t>
        <a:bodyPr/>
        <a:lstStyle/>
        <a:p>
          <a:endParaRPr lang="en-US"/>
        </a:p>
      </dgm:t>
    </dgm:pt>
    <dgm:pt modelId="{F85040D4-D56A-459E-B2C3-2A8947551344}" type="sibTrans" cxnId="{A8C8E2CE-6662-4119-A3E5-C36047FFFFBC}">
      <dgm:prSet/>
      <dgm:spPr/>
      <dgm:t>
        <a:bodyPr/>
        <a:lstStyle/>
        <a:p>
          <a:endParaRPr lang="en-US"/>
        </a:p>
      </dgm:t>
    </dgm:pt>
    <dgm:pt modelId="{0CA29286-195E-4DDD-B283-E3B06A8DCF39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2800" dirty="0" smtClean="0"/>
            <a:t>CT: useful in difficult cases – able to demonstrate free fluid, air, dilated bowel, pancreatitis</a:t>
          </a:r>
          <a:endParaRPr lang="en-US" sz="2800" dirty="0"/>
        </a:p>
      </dgm:t>
    </dgm:pt>
    <dgm:pt modelId="{C7692838-4FD3-4CA7-9195-D55B41C55E83}" type="parTrans" cxnId="{926FFD92-9DFF-43FE-8CCF-9172C2299636}">
      <dgm:prSet/>
      <dgm:spPr/>
      <dgm:t>
        <a:bodyPr/>
        <a:lstStyle/>
        <a:p>
          <a:endParaRPr lang="en-US"/>
        </a:p>
      </dgm:t>
    </dgm:pt>
    <dgm:pt modelId="{2E4C56D1-EECB-49B4-A84D-A6F519C5F971}" type="sibTrans" cxnId="{926FFD92-9DFF-43FE-8CCF-9172C2299636}">
      <dgm:prSet/>
      <dgm:spPr/>
      <dgm:t>
        <a:bodyPr/>
        <a:lstStyle/>
        <a:p>
          <a:endParaRPr lang="en-US"/>
        </a:p>
      </dgm:t>
    </dgm:pt>
    <dgm:pt modelId="{EE4EA029-9A14-4519-9A2C-41F1775E79D6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800" dirty="0" smtClean="0"/>
            <a:t>KUB &amp; IVU for stones</a:t>
          </a:r>
          <a:endParaRPr lang="en-US" sz="2800" dirty="0"/>
        </a:p>
      </dgm:t>
    </dgm:pt>
    <dgm:pt modelId="{987E05A4-1526-41D3-AF15-822BA323F3AC}" type="parTrans" cxnId="{DBF57F22-D22C-43E6-8135-C8ABC1A3F70A}">
      <dgm:prSet/>
      <dgm:spPr/>
      <dgm:t>
        <a:bodyPr/>
        <a:lstStyle/>
        <a:p>
          <a:endParaRPr lang="en-US"/>
        </a:p>
      </dgm:t>
    </dgm:pt>
    <dgm:pt modelId="{3E2B409C-5333-477F-920F-3A2AB5372F61}" type="sibTrans" cxnId="{DBF57F22-D22C-43E6-8135-C8ABC1A3F70A}">
      <dgm:prSet/>
      <dgm:spPr/>
      <dgm:t>
        <a:bodyPr/>
        <a:lstStyle/>
        <a:p>
          <a:endParaRPr lang="en-US"/>
        </a:p>
      </dgm:t>
    </dgm:pt>
    <dgm:pt modelId="{B7CC81DC-0051-49B9-A0D3-041D6A9CB73F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800" dirty="0" smtClean="0"/>
            <a:t>Angiography: e.g. acute GI </a:t>
          </a:r>
          <a:r>
            <a:rPr lang="en-US" sz="2800" dirty="0" err="1" smtClean="0"/>
            <a:t>haemorrhage</a:t>
          </a:r>
          <a:r>
            <a:rPr lang="en-US" sz="2800" dirty="0" smtClean="0"/>
            <a:t> of obscure cause, superior mesenteric embolus or thrombosis (duplex scanning may also be appropriate).</a:t>
          </a:r>
          <a:endParaRPr lang="en-US" sz="2800" dirty="0"/>
        </a:p>
      </dgm:t>
    </dgm:pt>
    <dgm:pt modelId="{14A25163-FCEE-4179-94CC-DE39A2CE8BE0}" type="parTrans" cxnId="{068C87D5-2287-442A-875E-C28EB0955237}">
      <dgm:prSet/>
      <dgm:spPr/>
      <dgm:t>
        <a:bodyPr/>
        <a:lstStyle/>
        <a:p>
          <a:endParaRPr lang="en-US"/>
        </a:p>
      </dgm:t>
    </dgm:pt>
    <dgm:pt modelId="{83907E5F-C5A9-40BC-B972-5F12ED8172BE}" type="sibTrans" cxnId="{068C87D5-2287-442A-875E-C28EB0955237}">
      <dgm:prSet/>
      <dgm:spPr/>
      <dgm:t>
        <a:bodyPr/>
        <a:lstStyle/>
        <a:p>
          <a:endParaRPr lang="en-US"/>
        </a:p>
      </dgm:t>
    </dgm:pt>
    <dgm:pt modelId="{D53965D7-82C0-45B5-8B85-1E063892D8D9}" type="pres">
      <dgm:prSet presAssocID="{D01C2950-E1EE-41CE-AD8A-2E56646B97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4C69D-C29D-4AA0-8F28-73145BCD373A}" type="pres">
      <dgm:prSet presAssocID="{771A1A9C-851D-4B60-9A96-5C6BBDE8A50A}" presName="linNode" presStyleCnt="0"/>
      <dgm:spPr/>
    </dgm:pt>
    <dgm:pt modelId="{07E583DB-3BFB-4981-A7E6-F66E094B1505}" type="pres">
      <dgm:prSet presAssocID="{771A1A9C-851D-4B60-9A96-5C6BBDE8A50A}" presName="parentText" presStyleLbl="node1" presStyleIdx="0" presStyleCnt="5" custScaleX="237280" custScaleY="1285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4102-E165-4E6D-8499-7BC51E02747E}" type="pres">
      <dgm:prSet presAssocID="{2AE61DBC-6F16-4226-A685-999C67468FF2}" presName="sp" presStyleCnt="0"/>
      <dgm:spPr/>
    </dgm:pt>
    <dgm:pt modelId="{4526AF8F-04FA-46B6-8DB6-9CFCEC79EFAB}" type="pres">
      <dgm:prSet presAssocID="{F481DBD1-875D-4D57-A747-A132173CF62A}" presName="linNode" presStyleCnt="0"/>
      <dgm:spPr/>
    </dgm:pt>
    <dgm:pt modelId="{6FE46766-DB00-4062-AC18-ABA2787B1AF7}" type="pres">
      <dgm:prSet presAssocID="{F481DBD1-875D-4D57-A747-A132173CF62A}" presName="parentText" presStyleLbl="node1" presStyleIdx="1" presStyleCnt="5" custScaleX="2372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51ABF-3C9D-47A7-81D2-38B5659F00A4}" type="pres">
      <dgm:prSet presAssocID="{F85040D4-D56A-459E-B2C3-2A8947551344}" presName="sp" presStyleCnt="0"/>
      <dgm:spPr/>
    </dgm:pt>
    <dgm:pt modelId="{907DCB32-59AF-44A2-9058-01F13EFD99E7}" type="pres">
      <dgm:prSet presAssocID="{0CA29286-195E-4DDD-B283-E3B06A8DCF39}" presName="linNode" presStyleCnt="0"/>
      <dgm:spPr/>
    </dgm:pt>
    <dgm:pt modelId="{2DDA8679-CD6B-4D09-AEB4-519BF2F70F9E}" type="pres">
      <dgm:prSet presAssocID="{0CA29286-195E-4DDD-B283-E3B06A8DCF39}" presName="parentText" presStyleLbl="node1" presStyleIdx="2" presStyleCnt="5" custScaleX="237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AC926-6FBB-4588-95A0-23B269E9099F}" type="pres">
      <dgm:prSet presAssocID="{2E4C56D1-EECB-49B4-A84D-A6F519C5F971}" presName="sp" presStyleCnt="0"/>
      <dgm:spPr/>
    </dgm:pt>
    <dgm:pt modelId="{6F451EC4-15C7-4AB4-8947-C05C40A1544A}" type="pres">
      <dgm:prSet presAssocID="{EE4EA029-9A14-4519-9A2C-41F1775E79D6}" presName="linNode" presStyleCnt="0"/>
      <dgm:spPr/>
    </dgm:pt>
    <dgm:pt modelId="{A2E2ACFA-B155-4D72-81C7-C01F0A12E410}" type="pres">
      <dgm:prSet presAssocID="{EE4EA029-9A14-4519-9A2C-41F1775E79D6}" presName="parentText" presStyleLbl="node1" presStyleIdx="3" presStyleCnt="5" custScaleX="236217" custScaleY="742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C9107-B2AD-4989-B0CB-79C076A1AB01}" type="pres">
      <dgm:prSet presAssocID="{3E2B409C-5333-477F-920F-3A2AB5372F61}" presName="sp" presStyleCnt="0"/>
      <dgm:spPr/>
    </dgm:pt>
    <dgm:pt modelId="{826BF736-1823-4725-ABEE-BF2C28A9209F}" type="pres">
      <dgm:prSet presAssocID="{B7CC81DC-0051-49B9-A0D3-041D6A9CB73F}" presName="linNode" presStyleCnt="0"/>
      <dgm:spPr/>
    </dgm:pt>
    <dgm:pt modelId="{F1B46FE8-D1B5-422F-9AF4-F818E609EF1B}" type="pres">
      <dgm:prSet presAssocID="{B7CC81DC-0051-49B9-A0D3-041D6A9CB73F}" presName="parentText" presStyleLbl="node1" presStyleIdx="4" presStyleCnt="5" custScaleX="2379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9C8CC-BF8B-41F5-BD90-0B115EB6A628}" srcId="{D01C2950-E1EE-41CE-AD8A-2E56646B9711}" destId="{771A1A9C-851D-4B60-9A96-5C6BBDE8A50A}" srcOrd="0" destOrd="0" parTransId="{38F4C663-236E-4C97-AD83-CCC024D9AB58}" sibTransId="{2AE61DBC-6F16-4226-A685-999C67468FF2}"/>
    <dgm:cxn modelId="{60ACE279-17E9-4756-BBE2-717B6472779A}" type="presOf" srcId="{0CA29286-195E-4DDD-B283-E3B06A8DCF39}" destId="{2DDA8679-CD6B-4D09-AEB4-519BF2F70F9E}" srcOrd="0" destOrd="0" presId="urn:microsoft.com/office/officeart/2005/8/layout/vList5"/>
    <dgm:cxn modelId="{9B0022D2-5482-4ABE-9195-65BDE1F78752}" type="presOf" srcId="{D01C2950-E1EE-41CE-AD8A-2E56646B9711}" destId="{D53965D7-82C0-45B5-8B85-1E063892D8D9}" srcOrd="0" destOrd="0" presId="urn:microsoft.com/office/officeart/2005/8/layout/vList5"/>
    <dgm:cxn modelId="{3CB6AA4A-8830-4E2B-B87D-EA47688C94F1}" type="presOf" srcId="{B7CC81DC-0051-49B9-A0D3-041D6A9CB73F}" destId="{F1B46FE8-D1B5-422F-9AF4-F818E609EF1B}" srcOrd="0" destOrd="0" presId="urn:microsoft.com/office/officeart/2005/8/layout/vList5"/>
    <dgm:cxn modelId="{068C87D5-2287-442A-875E-C28EB0955237}" srcId="{D01C2950-E1EE-41CE-AD8A-2E56646B9711}" destId="{B7CC81DC-0051-49B9-A0D3-041D6A9CB73F}" srcOrd="4" destOrd="0" parTransId="{14A25163-FCEE-4179-94CC-DE39A2CE8BE0}" sibTransId="{83907E5F-C5A9-40BC-B972-5F12ED8172BE}"/>
    <dgm:cxn modelId="{A8C8E2CE-6662-4119-A3E5-C36047FFFFBC}" srcId="{D01C2950-E1EE-41CE-AD8A-2E56646B9711}" destId="{F481DBD1-875D-4D57-A747-A132173CF62A}" srcOrd="1" destOrd="0" parTransId="{5E65BB7C-39AC-46D2-9F4A-3859DD3AB169}" sibTransId="{F85040D4-D56A-459E-B2C3-2A8947551344}"/>
    <dgm:cxn modelId="{926FFD92-9DFF-43FE-8CCF-9172C2299636}" srcId="{D01C2950-E1EE-41CE-AD8A-2E56646B9711}" destId="{0CA29286-195E-4DDD-B283-E3B06A8DCF39}" srcOrd="2" destOrd="0" parTransId="{C7692838-4FD3-4CA7-9195-D55B41C55E83}" sibTransId="{2E4C56D1-EECB-49B4-A84D-A6F519C5F971}"/>
    <dgm:cxn modelId="{81EFB7DA-48A1-4485-8DBE-FC9A6BE786B1}" type="presOf" srcId="{771A1A9C-851D-4B60-9A96-5C6BBDE8A50A}" destId="{07E583DB-3BFB-4981-A7E6-F66E094B1505}" srcOrd="0" destOrd="0" presId="urn:microsoft.com/office/officeart/2005/8/layout/vList5"/>
    <dgm:cxn modelId="{D37E8EAB-5C47-4C7A-8774-E9BAAC69F229}" type="presOf" srcId="{F481DBD1-875D-4D57-A747-A132173CF62A}" destId="{6FE46766-DB00-4062-AC18-ABA2787B1AF7}" srcOrd="0" destOrd="0" presId="urn:microsoft.com/office/officeart/2005/8/layout/vList5"/>
    <dgm:cxn modelId="{DBF57F22-D22C-43E6-8135-C8ABC1A3F70A}" srcId="{D01C2950-E1EE-41CE-AD8A-2E56646B9711}" destId="{EE4EA029-9A14-4519-9A2C-41F1775E79D6}" srcOrd="3" destOrd="0" parTransId="{987E05A4-1526-41D3-AF15-822BA323F3AC}" sibTransId="{3E2B409C-5333-477F-920F-3A2AB5372F61}"/>
    <dgm:cxn modelId="{349ED550-B228-437B-9A6A-F6F4D9273E8B}" type="presOf" srcId="{EE4EA029-9A14-4519-9A2C-41F1775E79D6}" destId="{A2E2ACFA-B155-4D72-81C7-C01F0A12E410}" srcOrd="0" destOrd="0" presId="urn:microsoft.com/office/officeart/2005/8/layout/vList5"/>
    <dgm:cxn modelId="{96216E48-EB8C-4FF3-9D8D-D879BB62F0FE}" type="presParOf" srcId="{D53965D7-82C0-45B5-8B85-1E063892D8D9}" destId="{AC54C69D-C29D-4AA0-8F28-73145BCD373A}" srcOrd="0" destOrd="0" presId="urn:microsoft.com/office/officeart/2005/8/layout/vList5"/>
    <dgm:cxn modelId="{5DEC9BB8-275C-4269-B04A-085B9509F77A}" type="presParOf" srcId="{AC54C69D-C29D-4AA0-8F28-73145BCD373A}" destId="{07E583DB-3BFB-4981-A7E6-F66E094B1505}" srcOrd="0" destOrd="0" presId="urn:microsoft.com/office/officeart/2005/8/layout/vList5"/>
    <dgm:cxn modelId="{5894BC54-02CB-42E6-A2B7-B1BED38E3FFA}" type="presParOf" srcId="{D53965D7-82C0-45B5-8B85-1E063892D8D9}" destId="{DAD74102-E165-4E6D-8499-7BC51E02747E}" srcOrd="1" destOrd="0" presId="urn:microsoft.com/office/officeart/2005/8/layout/vList5"/>
    <dgm:cxn modelId="{009B3535-F8C3-4FA0-8636-7C9FDA1B8E3A}" type="presParOf" srcId="{D53965D7-82C0-45B5-8B85-1E063892D8D9}" destId="{4526AF8F-04FA-46B6-8DB6-9CFCEC79EFAB}" srcOrd="2" destOrd="0" presId="urn:microsoft.com/office/officeart/2005/8/layout/vList5"/>
    <dgm:cxn modelId="{56AD3EA5-8715-45D6-973B-3D76C26B5889}" type="presParOf" srcId="{4526AF8F-04FA-46B6-8DB6-9CFCEC79EFAB}" destId="{6FE46766-DB00-4062-AC18-ABA2787B1AF7}" srcOrd="0" destOrd="0" presId="urn:microsoft.com/office/officeart/2005/8/layout/vList5"/>
    <dgm:cxn modelId="{C13A5F2E-5EBA-4FB2-8CD3-2A8D7908D41A}" type="presParOf" srcId="{D53965D7-82C0-45B5-8B85-1E063892D8D9}" destId="{A5E51ABF-3C9D-47A7-81D2-38B5659F00A4}" srcOrd="3" destOrd="0" presId="urn:microsoft.com/office/officeart/2005/8/layout/vList5"/>
    <dgm:cxn modelId="{DAC40BF5-D724-49B0-94DD-98902E9636B1}" type="presParOf" srcId="{D53965D7-82C0-45B5-8B85-1E063892D8D9}" destId="{907DCB32-59AF-44A2-9058-01F13EFD99E7}" srcOrd="4" destOrd="0" presId="urn:microsoft.com/office/officeart/2005/8/layout/vList5"/>
    <dgm:cxn modelId="{B17A0E78-A9B5-4218-BFC9-4878DC3764E8}" type="presParOf" srcId="{907DCB32-59AF-44A2-9058-01F13EFD99E7}" destId="{2DDA8679-CD6B-4D09-AEB4-519BF2F70F9E}" srcOrd="0" destOrd="0" presId="urn:microsoft.com/office/officeart/2005/8/layout/vList5"/>
    <dgm:cxn modelId="{5B39C6FB-6A72-48DF-844F-1F75A9208C8C}" type="presParOf" srcId="{D53965D7-82C0-45B5-8B85-1E063892D8D9}" destId="{939AC926-6FBB-4588-95A0-23B269E9099F}" srcOrd="5" destOrd="0" presId="urn:microsoft.com/office/officeart/2005/8/layout/vList5"/>
    <dgm:cxn modelId="{2C85D62A-B8AF-43A0-B3FF-4729B359B0F4}" type="presParOf" srcId="{D53965D7-82C0-45B5-8B85-1E063892D8D9}" destId="{6F451EC4-15C7-4AB4-8947-C05C40A1544A}" srcOrd="6" destOrd="0" presId="urn:microsoft.com/office/officeart/2005/8/layout/vList5"/>
    <dgm:cxn modelId="{236D512B-9256-4505-ACF0-2E546BFD6A61}" type="presParOf" srcId="{6F451EC4-15C7-4AB4-8947-C05C40A1544A}" destId="{A2E2ACFA-B155-4D72-81C7-C01F0A12E410}" srcOrd="0" destOrd="0" presId="urn:microsoft.com/office/officeart/2005/8/layout/vList5"/>
    <dgm:cxn modelId="{487E0B40-DB97-4622-BED8-67687E79F407}" type="presParOf" srcId="{D53965D7-82C0-45B5-8B85-1E063892D8D9}" destId="{E7BC9107-B2AD-4989-B0CB-79C076A1AB01}" srcOrd="7" destOrd="0" presId="urn:microsoft.com/office/officeart/2005/8/layout/vList5"/>
    <dgm:cxn modelId="{5228A3F7-4480-45FA-9248-F0D36374F439}" type="presParOf" srcId="{D53965D7-82C0-45B5-8B85-1E063892D8D9}" destId="{826BF736-1823-4725-ABEE-BF2C28A9209F}" srcOrd="8" destOrd="0" presId="urn:microsoft.com/office/officeart/2005/8/layout/vList5"/>
    <dgm:cxn modelId="{20EA23CE-C4FF-48C8-9E56-8058E344173A}" type="presParOf" srcId="{826BF736-1823-4725-ABEE-BF2C28A9209F}" destId="{F1B46FE8-D1B5-422F-9AF4-F818E609EF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2DDA1-E3C0-47BC-892D-BE1B1D58CD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27F80-8D70-4F46-8BB4-31072BCA55F7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aseline="0" dirty="0" err="1" smtClean="0"/>
            <a:t>Prof.Pervez</a:t>
          </a:r>
          <a:r>
            <a:rPr lang="en-US" baseline="0" dirty="0" smtClean="0"/>
            <a:t> Iqbal</a:t>
          </a:r>
          <a:endParaRPr lang="en-US" dirty="0"/>
        </a:p>
      </dgm:t>
    </dgm:pt>
    <dgm:pt modelId="{490E0ECD-3CCA-4B19-BED4-5FF1A84E8793}" type="parTrans" cxnId="{E7522D31-1132-4DD7-A792-7D82193A4CF2}">
      <dgm:prSet/>
      <dgm:spPr/>
      <dgm:t>
        <a:bodyPr/>
        <a:lstStyle/>
        <a:p>
          <a:endParaRPr lang="en-US"/>
        </a:p>
      </dgm:t>
    </dgm:pt>
    <dgm:pt modelId="{D55B4130-71F7-4F00-998A-3187D6318238}" type="sibTrans" cxnId="{E7522D31-1132-4DD7-A792-7D82193A4CF2}">
      <dgm:prSet/>
      <dgm:spPr/>
      <dgm:t>
        <a:bodyPr/>
        <a:lstStyle/>
        <a:p>
          <a:endParaRPr lang="en-US"/>
        </a:p>
      </dgm:t>
    </dgm:pt>
    <dgm:pt modelId="{89264797-B1E5-489C-A491-487888E9252D}">
      <dgm:prSet/>
      <dgm:spPr/>
      <dgm:t>
        <a:bodyPr/>
        <a:lstStyle/>
        <a:p>
          <a:pPr rtl="0"/>
          <a:r>
            <a:rPr lang="en-US" baseline="0" smtClean="0"/>
            <a:t>Professor of surgery</a:t>
          </a:r>
          <a:endParaRPr lang="en-US"/>
        </a:p>
      </dgm:t>
    </dgm:pt>
    <dgm:pt modelId="{50231713-75EA-45D3-803E-BD6F0A9636C9}" type="parTrans" cxnId="{312F6AB2-3BC0-4F10-B7F6-CC4E8CBCA97D}">
      <dgm:prSet/>
      <dgm:spPr/>
      <dgm:t>
        <a:bodyPr/>
        <a:lstStyle/>
        <a:p>
          <a:endParaRPr lang="en-US"/>
        </a:p>
      </dgm:t>
    </dgm:pt>
    <dgm:pt modelId="{1404069F-7106-4B40-A842-8BC6E4EDFCFE}" type="sibTrans" cxnId="{312F6AB2-3BC0-4F10-B7F6-CC4E8CBCA97D}">
      <dgm:prSet/>
      <dgm:spPr/>
      <dgm:t>
        <a:bodyPr/>
        <a:lstStyle/>
        <a:p>
          <a:endParaRPr lang="en-US"/>
        </a:p>
      </dgm:t>
    </dgm:pt>
    <dgm:pt modelId="{3F6CEA3F-4590-45BC-A4DE-16F76F1609F2}" type="pres">
      <dgm:prSet presAssocID="{54C2DDA1-E3C0-47BC-892D-BE1B1D58CD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60606-E160-4173-8CA9-1EF00CB2E976}" type="pres">
      <dgm:prSet presAssocID="{36F27F80-8D70-4F46-8BB4-31072BCA55F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60575-6521-4688-90B2-84B812BD3E7A}" type="pres">
      <dgm:prSet presAssocID="{D55B4130-71F7-4F00-998A-3187D6318238}" presName="spacer" presStyleCnt="0"/>
      <dgm:spPr/>
    </dgm:pt>
    <dgm:pt modelId="{84378F20-DAAE-4D94-812A-4BE63815590E}" type="pres">
      <dgm:prSet presAssocID="{89264797-B1E5-489C-A491-487888E925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22D31-1132-4DD7-A792-7D82193A4CF2}" srcId="{54C2DDA1-E3C0-47BC-892D-BE1B1D58CD9A}" destId="{36F27F80-8D70-4F46-8BB4-31072BCA55F7}" srcOrd="0" destOrd="0" parTransId="{490E0ECD-3CCA-4B19-BED4-5FF1A84E8793}" sibTransId="{D55B4130-71F7-4F00-998A-3187D6318238}"/>
    <dgm:cxn modelId="{D7152342-6DE8-4418-B41E-C487F3006542}" type="presOf" srcId="{36F27F80-8D70-4F46-8BB4-31072BCA55F7}" destId="{08260606-E160-4173-8CA9-1EF00CB2E976}" srcOrd="0" destOrd="0" presId="urn:microsoft.com/office/officeart/2005/8/layout/vList2"/>
    <dgm:cxn modelId="{312F6AB2-3BC0-4F10-B7F6-CC4E8CBCA97D}" srcId="{54C2DDA1-E3C0-47BC-892D-BE1B1D58CD9A}" destId="{89264797-B1E5-489C-A491-487888E9252D}" srcOrd="1" destOrd="0" parTransId="{50231713-75EA-45D3-803E-BD6F0A9636C9}" sibTransId="{1404069F-7106-4B40-A842-8BC6E4EDFCFE}"/>
    <dgm:cxn modelId="{18F83092-E123-4716-85B6-8EEF049DEBF1}" type="presOf" srcId="{54C2DDA1-E3C0-47BC-892D-BE1B1D58CD9A}" destId="{3F6CEA3F-4590-45BC-A4DE-16F76F1609F2}" srcOrd="0" destOrd="0" presId="urn:microsoft.com/office/officeart/2005/8/layout/vList2"/>
    <dgm:cxn modelId="{115E3843-B3EF-4718-9CB5-9395ECF7C25F}" type="presOf" srcId="{89264797-B1E5-489C-A491-487888E9252D}" destId="{84378F20-DAAE-4D94-812A-4BE63815590E}" srcOrd="0" destOrd="0" presId="urn:microsoft.com/office/officeart/2005/8/layout/vList2"/>
    <dgm:cxn modelId="{E30D128E-DFF1-452C-9028-671DE9ED9D4F}" type="presParOf" srcId="{3F6CEA3F-4590-45BC-A4DE-16F76F1609F2}" destId="{08260606-E160-4173-8CA9-1EF00CB2E976}" srcOrd="0" destOrd="0" presId="urn:microsoft.com/office/officeart/2005/8/layout/vList2"/>
    <dgm:cxn modelId="{EEA66D4B-553E-4F20-97EE-9A68C437CD5A}" type="presParOf" srcId="{3F6CEA3F-4590-45BC-A4DE-16F76F1609F2}" destId="{16460575-6521-4688-90B2-84B812BD3E7A}" srcOrd="1" destOrd="0" presId="urn:microsoft.com/office/officeart/2005/8/layout/vList2"/>
    <dgm:cxn modelId="{2EC8BA12-A6E5-41D0-B458-DF7663CC27FB}" type="presParOf" srcId="{3F6CEA3F-4590-45BC-A4DE-16F76F1609F2}" destId="{84378F20-DAAE-4D94-812A-4BE6381559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FEF67-C5A4-4107-A017-D1B86E6E1C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E9691-9A19-4D93-AFDA-BBFF6DD018FF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smtClean="0"/>
            <a:t>1. Define acute abdomen </a:t>
          </a:r>
          <a:endParaRPr lang="en-US"/>
        </a:p>
      </dgm:t>
    </dgm:pt>
    <dgm:pt modelId="{982EADBC-EA43-43FB-AFD0-90311DBD9DFA}" type="parTrans" cxnId="{D7898A31-E53F-4F49-A247-97B6274E0F2E}">
      <dgm:prSet/>
      <dgm:spPr/>
      <dgm:t>
        <a:bodyPr/>
        <a:lstStyle/>
        <a:p>
          <a:endParaRPr lang="en-US"/>
        </a:p>
      </dgm:t>
    </dgm:pt>
    <dgm:pt modelId="{2F0A7DC3-0B3B-42D0-8B1F-64A732AD502B}" type="sibTrans" cxnId="{D7898A31-E53F-4F49-A247-97B6274E0F2E}">
      <dgm:prSet/>
      <dgm:spPr/>
      <dgm:t>
        <a:bodyPr/>
        <a:lstStyle/>
        <a:p>
          <a:endParaRPr lang="en-US"/>
        </a:p>
      </dgm:t>
    </dgm:pt>
    <dgm:pt modelId="{FCA738CA-0047-4C82-81CF-DD143D6ABACC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2. Link acute abdomen presentations to abdominal quadrants  </a:t>
          </a:r>
          <a:endParaRPr lang="en-US" dirty="0"/>
        </a:p>
      </dgm:t>
    </dgm:pt>
    <dgm:pt modelId="{8FD67ADE-9A54-49F0-913F-1A0870610624}" type="parTrans" cxnId="{ECDE80CB-2170-4C7F-B5A1-2717F57C5816}">
      <dgm:prSet/>
      <dgm:spPr/>
      <dgm:t>
        <a:bodyPr/>
        <a:lstStyle/>
        <a:p>
          <a:endParaRPr lang="en-US"/>
        </a:p>
      </dgm:t>
    </dgm:pt>
    <dgm:pt modelId="{B5321E8F-030B-46FA-8B4A-38C6FF6D85C7}" type="sibTrans" cxnId="{ECDE80CB-2170-4C7F-B5A1-2717F57C5816}">
      <dgm:prSet/>
      <dgm:spPr/>
      <dgm:t>
        <a:bodyPr/>
        <a:lstStyle/>
        <a:p>
          <a:endParaRPr lang="en-US"/>
        </a:p>
      </dgm:t>
    </dgm:pt>
    <dgm:pt modelId="{B6E9E24F-B3A0-49DC-85FD-BD0BCAFDFB25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dirty="0" smtClean="0"/>
            <a:t>3. List the investigations that can help in diagnosis of acute abdomen </a:t>
          </a:r>
          <a:endParaRPr lang="en-US" dirty="0"/>
        </a:p>
      </dgm:t>
    </dgm:pt>
    <dgm:pt modelId="{5549025F-D86F-4C2C-BC5E-AFB66E7999E5}" type="parTrans" cxnId="{DC9CE4BE-C948-43D0-BA75-314D8CFA450C}">
      <dgm:prSet/>
      <dgm:spPr/>
      <dgm:t>
        <a:bodyPr/>
        <a:lstStyle/>
        <a:p>
          <a:endParaRPr lang="en-US"/>
        </a:p>
      </dgm:t>
    </dgm:pt>
    <dgm:pt modelId="{BD7C3A41-2B6D-4B6E-BED8-22959B3EF1A0}" type="sibTrans" cxnId="{DC9CE4BE-C948-43D0-BA75-314D8CFA450C}">
      <dgm:prSet/>
      <dgm:spPr/>
      <dgm:t>
        <a:bodyPr/>
        <a:lstStyle/>
        <a:p>
          <a:endParaRPr lang="en-US"/>
        </a:p>
      </dgm:t>
    </dgm:pt>
    <dgm:pt modelId="{3C901AE1-9174-4297-BB05-7D09F61206F0}" type="pres">
      <dgm:prSet presAssocID="{6A6FEF67-C5A4-4107-A017-D1B86E6E1C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DDFEDA-F7CB-40F7-B214-437F9694E984}" type="pres">
      <dgm:prSet presAssocID="{ADDE9691-9A19-4D93-AFDA-BBFF6DD018FF}" presName="composite" presStyleCnt="0"/>
      <dgm:spPr/>
    </dgm:pt>
    <dgm:pt modelId="{BC7101DE-93DE-485F-AE9F-4499487E9F2C}" type="pres">
      <dgm:prSet presAssocID="{ADDE9691-9A19-4D93-AFDA-BBFF6DD018FF}" presName="imgShp" presStyleLbl="fgImgPlace1" presStyleIdx="0" presStyleCnt="3"/>
      <dgm:spPr/>
    </dgm:pt>
    <dgm:pt modelId="{EBBA7760-265E-46B2-832E-CA08DB03D11A}" type="pres">
      <dgm:prSet presAssocID="{ADDE9691-9A19-4D93-AFDA-BBFF6DD018F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D1639-C1E9-434B-A548-5CBFC6A9B8C3}" type="pres">
      <dgm:prSet presAssocID="{2F0A7DC3-0B3B-42D0-8B1F-64A732AD502B}" presName="spacing" presStyleCnt="0"/>
      <dgm:spPr/>
    </dgm:pt>
    <dgm:pt modelId="{11E8D1AD-82B5-4CE0-BA30-98517EF7DE3D}" type="pres">
      <dgm:prSet presAssocID="{FCA738CA-0047-4C82-81CF-DD143D6ABACC}" presName="composite" presStyleCnt="0"/>
      <dgm:spPr/>
    </dgm:pt>
    <dgm:pt modelId="{4B13A4B8-F0AD-4C56-A3F0-7E6764EF7A6F}" type="pres">
      <dgm:prSet presAssocID="{FCA738CA-0047-4C82-81CF-DD143D6ABACC}" presName="imgShp" presStyleLbl="fgImgPlace1" presStyleIdx="1" presStyleCnt="3"/>
      <dgm:spPr/>
    </dgm:pt>
    <dgm:pt modelId="{FDA042CA-E9D0-4D36-864A-5D117EDCBF2F}" type="pres">
      <dgm:prSet presAssocID="{FCA738CA-0047-4C82-81CF-DD143D6ABA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478E7-B810-42B1-8C6D-A6370B5A58A5}" type="pres">
      <dgm:prSet presAssocID="{B5321E8F-030B-46FA-8B4A-38C6FF6D85C7}" presName="spacing" presStyleCnt="0"/>
      <dgm:spPr/>
    </dgm:pt>
    <dgm:pt modelId="{2AD8D0D0-3A59-4D22-BE32-9542BDA4BB05}" type="pres">
      <dgm:prSet presAssocID="{B6E9E24F-B3A0-49DC-85FD-BD0BCAFDFB25}" presName="composite" presStyleCnt="0"/>
      <dgm:spPr/>
    </dgm:pt>
    <dgm:pt modelId="{61915312-7F53-4248-8F64-5B6A5CB80F67}" type="pres">
      <dgm:prSet presAssocID="{B6E9E24F-B3A0-49DC-85FD-BD0BCAFDFB25}" presName="imgShp" presStyleLbl="fgImgPlace1" presStyleIdx="2" presStyleCnt="3"/>
      <dgm:spPr/>
    </dgm:pt>
    <dgm:pt modelId="{65C75F62-1C52-434E-BBDC-C496025C3E51}" type="pres">
      <dgm:prSet presAssocID="{B6E9E24F-B3A0-49DC-85FD-BD0BCAFDFB2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CC78C-8098-43A6-8A27-62835DE515CA}" type="presOf" srcId="{ADDE9691-9A19-4D93-AFDA-BBFF6DD018FF}" destId="{EBBA7760-265E-46B2-832E-CA08DB03D11A}" srcOrd="0" destOrd="0" presId="urn:microsoft.com/office/officeart/2005/8/layout/vList3"/>
    <dgm:cxn modelId="{A3C575F0-7A02-4B9F-A577-A94480E4C531}" type="presOf" srcId="{FCA738CA-0047-4C82-81CF-DD143D6ABACC}" destId="{FDA042CA-E9D0-4D36-864A-5D117EDCBF2F}" srcOrd="0" destOrd="0" presId="urn:microsoft.com/office/officeart/2005/8/layout/vList3"/>
    <dgm:cxn modelId="{727CD5F9-8DDE-4BB4-A865-9D418B8B190F}" type="presOf" srcId="{6A6FEF67-C5A4-4107-A017-D1B86E6E1C92}" destId="{3C901AE1-9174-4297-BB05-7D09F61206F0}" srcOrd="0" destOrd="0" presId="urn:microsoft.com/office/officeart/2005/8/layout/vList3"/>
    <dgm:cxn modelId="{DC9CE4BE-C948-43D0-BA75-314D8CFA450C}" srcId="{6A6FEF67-C5A4-4107-A017-D1B86E6E1C92}" destId="{B6E9E24F-B3A0-49DC-85FD-BD0BCAFDFB25}" srcOrd="2" destOrd="0" parTransId="{5549025F-D86F-4C2C-BC5E-AFB66E7999E5}" sibTransId="{BD7C3A41-2B6D-4B6E-BED8-22959B3EF1A0}"/>
    <dgm:cxn modelId="{D7898A31-E53F-4F49-A247-97B6274E0F2E}" srcId="{6A6FEF67-C5A4-4107-A017-D1B86E6E1C92}" destId="{ADDE9691-9A19-4D93-AFDA-BBFF6DD018FF}" srcOrd="0" destOrd="0" parTransId="{982EADBC-EA43-43FB-AFD0-90311DBD9DFA}" sibTransId="{2F0A7DC3-0B3B-42D0-8B1F-64A732AD502B}"/>
    <dgm:cxn modelId="{ECDE80CB-2170-4C7F-B5A1-2717F57C5816}" srcId="{6A6FEF67-C5A4-4107-A017-D1B86E6E1C92}" destId="{FCA738CA-0047-4C82-81CF-DD143D6ABACC}" srcOrd="1" destOrd="0" parTransId="{8FD67ADE-9A54-49F0-913F-1A0870610624}" sibTransId="{B5321E8F-030B-46FA-8B4A-38C6FF6D85C7}"/>
    <dgm:cxn modelId="{FF678879-0137-4FC2-A4DD-3C2AFC39AB63}" type="presOf" srcId="{B6E9E24F-B3A0-49DC-85FD-BD0BCAFDFB25}" destId="{65C75F62-1C52-434E-BBDC-C496025C3E51}" srcOrd="0" destOrd="0" presId="urn:microsoft.com/office/officeart/2005/8/layout/vList3"/>
    <dgm:cxn modelId="{EB4DBE2C-48A7-4A54-9164-27688E53C0E2}" type="presParOf" srcId="{3C901AE1-9174-4297-BB05-7D09F61206F0}" destId="{6DDDFEDA-F7CB-40F7-B214-437F9694E984}" srcOrd="0" destOrd="0" presId="urn:microsoft.com/office/officeart/2005/8/layout/vList3"/>
    <dgm:cxn modelId="{A01F85C8-838A-4C1E-8A66-573365A01B2B}" type="presParOf" srcId="{6DDDFEDA-F7CB-40F7-B214-437F9694E984}" destId="{BC7101DE-93DE-485F-AE9F-4499487E9F2C}" srcOrd="0" destOrd="0" presId="urn:microsoft.com/office/officeart/2005/8/layout/vList3"/>
    <dgm:cxn modelId="{0F24204F-6085-4D28-9FE1-33819FCE9DAD}" type="presParOf" srcId="{6DDDFEDA-F7CB-40F7-B214-437F9694E984}" destId="{EBBA7760-265E-46B2-832E-CA08DB03D11A}" srcOrd="1" destOrd="0" presId="urn:microsoft.com/office/officeart/2005/8/layout/vList3"/>
    <dgm:cxn modelId="{1804ED2A-D082-4954-BF16-B3B45A643B45}" type="presParOf" srcId="{3C901AE1-9174-4297-BB05-7D09F61206F0}" destId="{2C6D1639-C1E9-434B-A548-5CBFC6A9B8C3}" srcOrd="1" destOrd="0" presId="urn:microsoft.com/office/officeart/2005/8/layout/vList3"/>
    <dgm:cxn modelId="{37BC94D2-53FD-42F0-96F7-D664199D836E}" type="presParOf" srcId="{3C901AE1-9174-4297-BB05-7D09F61206F0}" destId="{11E8D1AD-82B5-4CE0-BA30-98517EF7DE3D}" srcOrd="2" destOrd="0" presId="urn:microsoft.com/office/officeart/2005/8/layout/vList3"/>
    <dgm:cxn modelId="{014B7A7A-4C68-447A-A977-2ECCD4F856DA}" type="presParOf" srcId="{11E8D1AD-82B5-4CE0-BA30-98517EF7DE3D}" destId="{4B13A4B8-F0AD-4C56-A3F0-7E6764EF7A6F}" srcOrd="0" destOrd="0" presId="urn:microsoft.com/office/officeart/2005/8/layout/vList3"/>
    <dgm:cxn modelId="{D5E8F062-A2E4-4F7F-9160-850E5B05000D}" type="presParOf" srcId="{11E8D1AD-82B5-4CE0-BA30-98517EF7DE3D}" destId="{FDA042CA-E9D0-4D36-864A-5D117EDCBF2F}" srcOrd="1" destOrd="0" presId="urn:microsoft.com/office/officeart/2005/8/layout/vList3"/>
    <dgm:cxn modelId="{3ADAF2C8-8ABE-41A7-A126-CD56B19E4DC0}" type="presParOf" srcId="{3C901AE1-9174-4297-BB05-7D09F61206F0}" destId="{ED3478E7-B810-42B1-8C6D-A6370B5A58A5}" srcOrd="3" destOrd="0" presId="urn:microsoft.com/office/officeart/2005/8/layout/vList3"/>
    <dgm:cxn modelId="{63211460-D2F9-42F9-AE22-0B25B5F50186}" type="presParOf" srcId="{3C901AE1-9174-4297-BB05-7D09F61206F0}" destId="{2AD8D0D0-3A59-4D22-BE32-9542BDA4BB05}" srcOrd="4" destOrd="0" presId="urn:microsoft.com/office/officeart/2005/8/layout/vList3"/>
    <dgm:cxn modelId="{C49B160D-6E7F-41AB-B120-C62EF4F12568}" type="presParOf" srcId="{2AD8D0D0-3A59-4D22-BE32-9542BDA4BB05}" destId="{61915312-7F53-4248-8F64-5B6A5CB80F67}" srcOrd="0" destOrd="0" presId="urn:microsoft.com/office/officeart/2005/8/layout/vList3"/>
    <dgm:cxn modelId="{82970460-9D3D-43F8-8F05-5BA8C287233F}" type="presParOf" srcId="{2AD8D0D0-3A59-4D22-BE32-9542BDA4BB05}" destId="{65C75F62-1C52-434E-BBDC-C496025C3E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360C8-8FA0-4052-83DC-B50C55C7D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A3F1B-7F2A-4A0C-83CB-DFD5FF3658DF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dirty="0" smtClean="0"/>
            <a:t>Acute Abdomen is a Non- traumatic condition where patient presents with </a:t>
          </a:r>
          <a:r>
            <a:rPr lang="en-US" dirty="0" smtClean="0">
              <a:solidFill>
                <a:srgbClr val="FFFF00"/>
              </a:solidFill>
            </a:rPr>
            <a:t>Acute Abdominal symptoms</a:t>
          </a:r>
          <a:r>
            <a:rPr lang="en-US" dirty="0" smtClean="0"/>
            <a:t>, that </a:t>
          </a:r>
          <a:r>
            <a:rPr lang="en-US" dirty="0" smtClean="0">
              <a:solidFill>
                <a:srgbClr val="00B050"/>
              </a:solidFill>
            </a:rPr>
            <a:t>require urgent Surgical Attention</a:t>
          </a:r>
          <a:r>
            <a:rPr lang="en-US" dirty="0" smtClean="0"/>
            <a:t>, </a:t>
          </a:r>
          <a:r>
            <a:rPr lang="en-US" dirty="0" smtClean="0">
              <a:solidFill>
                <a:srgbClr val="00B0F0"/>
              </a:solidFill>
            </a:rPr>
            <a:t>SURGICAL INTEVENTION may or may not be REQUIRED.</a:t>
          </a:r>
          <a:endParaRPr lang="en-US" dirty="0">
            <a:solidFill>
              <a:srgbClr val="00B0F0"/>
            </a:solidFill>
          </a:endParaRPr>
        </a:p>
      </dgm:t>
    </dgm:pt>
    <dgm:pt modelId="{B7784AA6-4E78-4EC9-B466-B35F3BDDE300}" type="parTrans" cxnId="{79766651-00FA-45EA-B8EA-041C2AB69638}">
      <dgm:prSet/>
      <dgm:spPr/>
      <dgm:t>
        <a:bodyPr/>
        <a:lstStyle/>
        <a:p>
          <a:endParaRPr lang="en-US"/>
        </a:p>
      </dgm:t>
    </dgm:pt>
    <dgm:pt modelId="{EC482FE3-141D-4F0B-9495-8900BE952C5C}" type="sibTrans" cxnId="{79766651-00FA-45EA-B8EA-041C2AB69638}">
      <dgm:prSet/>
      <dgm:spPr/>
      <dgm:t>
        <a:bodyPr/>
        <a:lstStyle/>
        <a:p>
          <a:endParaRPr lang="en-US"/>
        </a:p>
      </dgm:t>
    </dgm:pt>
    <dgm:pt modelId="{77A73957-F8DD-4006-8C24-999FB64A3FF6}" type="pres">
      <dgm:prSet presAssocID="{2C7360C8-8FA0-4052-83DC-B50C55C7D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7F837-8DB8-4C2E-9E9E-AD6BD53DF287}" type="pres">
      <dgm:prSet presAssocID="{BFDA3F1B-7F2A-4A0C-83CB-DFD5FF3658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2765E-D995-4641-8B40-C61AD1F07EE1}" type="presOf" srcId="{BFDA3F1B-7F2A-4A0C-83CB-DFD5FF3658DF}" destId="{1387F837-8DB8-4C2E-9E9E-AD6BD53DF287}" srcOrd="0" destOrd="0" presId="urn:microsoft.com/office/officeart/2005/8/layout/vList2"/>
    <dgm:cxn modelId="{79766651-00FA-45EA-B8EA-041C2AB69638}" srcId="{2C7360C8-8FA0-4052-83DC-B50C55C7D070}" destId="{BFDA3F1B-7F2A-4A0C-83CB-DFD5FF3658DF}" srcOrd="0" destOrd="0" parTransId="{B7784AA6-4E78-4EC9-B466-B35F3BDDE300}" sibTransId="{EC482FE3-141D-4F0B-9495-8900BE952C5C}"/>
    <dgm:cxn modelId="{09F8D714-6FDB-49EC-9361-2467CEEE0551}" type="presOf" srcId="{2C7360C8-8FA0-4052-83DC-B50C55C7D070}" destId="{77A73957-F8DD-4006-8C24-999FB64A3FF6}" srcOrd="0" destOrd="0" presId="urn:microsoft.com/office/officeart/2005/8/layout/vList2"/>
    <dgm:cxn modelId="{5D0C4ED0-552A-4D91-A254-C1EB0A9DCD92}" type="presParOf" srcId="{77A73957-F8DD-4006-8C24-999FB64A3FF6}" destId="{1387F837-8DB8-4C2E-9E9E-AD6BD53DF2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D1233F-4348-4B71-B2DE-FBC1E3766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83D4FE-47B2-4CB5-838F-7A9A7B80C4BD}">
      <dgm:prSet/>
      <dgm:spPr/>
      <dgm:t>
        <a:bodyPr/>
        <a:lstStyle/>
        <a:p>
          <a:pPr rtl="0"/>
          <a:r>
            <a:rPr lang="en-US" dirty="0" smtClean="0"/>
            <a:t>Acute Cholecystitis</a:t>
          </a:r>
          <a:endParaRPr lang="en-US" dirty="0"/>
        </a:p>
      </dgm:t>
    </dgm:pt>
    <dgm:pt modelId="{6CBC1FE9-ECF5-4493-8860-55AC3D07B859}" type="parTrans" cxnId="{D1BC32E8-D0A1-4B5A-B176-C89BEF562764}">
      <dgm:prSet/>
      <dgm:spPr/>
      <dgm:t>
        <a:bodyPr/>
        <a:lstStyle/>
        <a:p>
          <a:endParaRPr lang="en-US"/>
        </a:p>
      </dgm:t>
    </dgm:pt>
    <dgm:pt modelId="{96FF78C0-3FF5-4A18-80D7-A9FD7CD2BCB0}" type="sibTrans" cxnId="{D1BC32E8-D0A1-4B5A-B176-C89BEF562764}">
      <dgm:prSet/>
      <dgm:spPr/>
      <dgm:t>
        <a:bodyPr/>
        <a:lstStyle/>
        <a:p>
          <a:endParaRPr lang="en-US"/>
        </a:p>
      </dgm:t>
    </dgm:pt>
    <dgm:pt modelId="{6D536E92-15C3-45CB-B0BB-58F5DB28133F}">
      <dgm:prSet/>
      <dgm:spPr/>
      <dgm:t>
        <a:bodyPr/>
        <a:lstStyle/>
        <a:p>
          <a:pPr rtl="0"/>
          <a:r>
            <a:rPr lang="en-US" smtClean="0"/>
            <a:t>Cholangitis</a:t>
          </a:r>
          <a:endParaRPr lang="en-US"/>
        </a:p>
      </dgm:t>
    </dgm:pt>
    <dgm:pt modelId="{7605EC0A-17E4-4FF2-8160-6114965AD46F}" type="parTrans" cxnId="{BD063BD9-EC91-4CD3-85C2-7EAC45A4544E}">
      <dgm:prSet/>
      <dgm:spPr/>
      <dgm:t>
        <a:bodyPr/>
        <a:lstStyle/>
        <a:p>
          <a:endParaRPr lang="en-US"/>
        </a:p>
      </dgm:t>
    </dgm:pt>
    <dgm:pt modelId="{FFB35321-3F95-4BC3-A6A7-A709A0B6E82D}" type="sibTrans" cxnId="{BD063BD9-EC91-4CD3-85C2-7EAC45A4544E}">
      <dgm:prSet/>
      <dgm:spPr/>
      <dgm:t>
        <a:bodyPr/>
        <a:lstStyle/>
        <a:p>
          <a:endParaRPr lang="en-US"/>
        </a:p>
      </dgm:t>
    </dgm:pt>
    <dgm:pt modelId="{61BD9222-629F-4EC8-9754-4DB0963EDA6F}">
      <dgm:prSet/>
      <dgm:spPr/>
      <dgm:t>
        <a:bodyPr/>
        <a:lstStyle/>
        <a:p>
          <a:pPr rtl="0"/>
          <a:r>
            <a:rPr lang="en-US" smtClean="0"/>
            <a:t>Hepatitis</a:t>
          </a:r>
          <a:endParaRPr lang="en-US"/>
        </a:p>
      </dgm:t>
    </dgm:pt>
    <dgm:pt modelId="{C71C1BE7-F993-4E82-8011-5BA1D5FEFC3D}" type="parTrans" cxnId="{56C4E874-C9DD-4693-80A3-B0D4C3B4E97C}">
      <dgm:prSet/>
      <dgm:spPr/>
      <dgm:t>
        <a:bodyPr/>
        <a:lstStyle/>
        <a:p>
          <a:endParaRPr lang="en-US"/>
        </a:p>
      </dgm:t>
    </dgm:pt>
    <dgm:pt modelId="{37384BBD-6B51-401E-B23F-2EC88C8B54B6}" type="sibTrans" cxnId="{56C4E874-C9DD-4693-80A3-B0D4C3B4E97C}">
      <dgm:prSet/>
      <dgm:spPr/>
      <dgm:t>
        <a:bodyPr/>
        <a:lstStyle/>
        <a:p>
          <a:endParaRPr lang="en-US"/>
        </a:p>
      </dgm:t>
    </dgm:pt>
    <dgm:pt modelId="{B103810C-D871-4268-968C-219698A42637}">
      <dgm:prSet/>
      <dgm:spPr/>
      <dgm:t>
        <a:bodyPr/>
        <a:lstStyle/>
        <a:p>
          <a:pPr rtl="0"/>
          <a:r>
            <a:rPr lang="en-US" smtClean="0"/>
            <a:t>Peptic Ulcer</a:t>
          </a:r>
          <a:endParaRPr lang="en-US"/>
        </a:p>
      </dgm:t>
    </dgm:pt>
    <dgm:pt modelId="{4AAF29B3-3CB9-4A7E-8C56-E6D38739BD11}" type="parTrans" cxnId="{0EF0660B-B540-4398-A864-2D6349D7F571}">
      <dgm:prSet/>
      <dgm:spPr/>
      <dgm:t>
        <a:bodyPr/>
        <a:lstStyle/>
        <a:p>
          <a:endParaRPr lang="en-US"/>
        </a:p>
      </dgm:t>
    </dgm:pt>
    <dgm:pt modelId="{1E6F7FEA-F9FE-4DD6-B132-9BC62BE10DC8}" type="sibTrans" cxnId="{0EF0660B-B540-4398-A864-2D6349D7F571}">
      <dgm:prSet/>
      <dgm:spPr/>
      <dgm:t>
        <a:bodyPr/>
        <a:lstStyle/>
        <a:p>
          <a:endParaRPr lang="en-US"/>
        </a:p>
      </dgm:t>
    </dgm:pt>
    <dgm:pt modelId="{DA28EB95-91A8-42C6-B3F3-19BAFCF7A566}" type="pres">
      <dgm:prSet presAssocID="{E6D1233F-4348-4B71-B2DE-FBC1E3766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21B6E-FE79-4241-97BA-BB12446BD0A4}" type="pres">
      <dgm:prSet presAssocID="{8F83D4FE-47B2-4CB5-838F-7A9A7B80C4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A7A6A-3941-4B0C-AC05-902BCB2A0837}" type="pres">
      <dgm:prSet presAssocID="{96FF78C0-3FF5-4A18-80D7-A9FD7CD2BCB0}" presName="spacer" presStyleCnt="0"/>
      <dgm:spPr/>
    </dgm:pt>
    <dgm:pt modelId="{D149CCBA-71B8-4124-8126-DF37A258EB42}" type="pres">
      <dgm:prSet presAssocID="{6D536E92-15C3-45CB-B0BB-58F5DB2813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40F60-6DFB-43C8-A01A-2FD5950448C3}" type="pres">
      <dgm:prSet presAssocID="{FFB35321-3F95-4BC3-A6A7-A709A0B6E82D}" presName="spacer" presStyleCnt="0"/>
      <dgm:spPr/>
    </dgm:pt>
    <dgm:pt modelId="{7B6E9723-29D2-4E9B-92EC-D5BC0DE8ACFC}" type="pres">
      <dgm:prSet presAssocID="{61BD9222-629F-4EC8-9754-4DB0963EDA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6FC7C-4A36-4870-9555-887323AA2412}" type="pres">
      <dgm:prSet presAssocID="{37384BBD-6B51-401E-B23F-2EC88C8B54B6}" presName="spacer" presStyleCnt="0"/>
      <dgm:spPr/>
    </dgm:pt>
    <dgm:pt modelId="{EF11522D-94D2-4DAC-80E9-9AB286A0A025}" type="pres">
      <dgm:prSet presAssocID="{B103810C-D871-4268-968C-219698A426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3C2B1-0E8A-4A47-86ED-99C2A7B23DF2}" type="presOf" srcId="{B103810C-D871-4268-968C-219698A42637}" destId="{EF11522D-94D2-4DAC-80E9-9AB286A0A025}" srcOrd="0" destOrd="0" presId="urn:microsoft.com/office/officeart/2005/8/layout/vList2"/>
    <dgm:cxn modelId="{56C4E874-C9DD-4693-80A3-B0D4C3B4E97C}" srcId="{E6D1233F-4348-4B71-B2DE-FBC1E376628C}" destId="{61BD9222-629F-4EC8-9754-4DB0963EDA6F}" srcOrd="2" destOrd="0" parTransId="{C71C1BE7-F993-4E82-8011-5BA1D5FEFC3D}" sibTransId="{37384BBD-6B51-401E-B23F-2EC88C8B54B6}"/>
    <dgm:cxn modelId="{6FABB322-51A4-4F29-BD10-A858A0D042A7}" type="presOf" srcId="{6D536E92-15C3-45CB-B0BB-58F5DB28133F}" destId="{D149CCBA-71B8-4124-8126-DF37A258EB42}" srcOrd="0" destOrd="0" presId="urn:microsoft.com/office/officeart/2005/8/layout/vList2"/>
    <dgm:cxn modelId="{0EF0660B-B540-4398-A864-2D6349D7F571}" srcId="{E6D1233F-4348-4B71-B2DE-FBC1E376628C}" destId="{B103810C-D871-4268-968C-219698A42637}" srcOrd="3" destOrd="0" parTransId="{4AAF29B3-3CB9-4A7E-8C56-E6D38739BD11}" sibTransId="{1E6F7FEA-F9FE-4DD6-B132-9BC62BE10DC8}"/>
    <dgm:cxn modelId="{D1BC32E8-D0A1-4B5A-B176-C89BEF562764}" srcId="{E6D1233F-4348-4B71-B2DE-FBC1E376628C}" destId="{8F83D4FE-47B2-4CB5-838F-7A9A7B80C4BD}" srcOrd="0" destOrd="0" parTransId="{6CBC1FE9-ECF5-4493-8860-55AC3D07B859}" sibTransId="{96FF78C0-3FF5-4A18-80D7-A9FD7CD2BCB0}"/>
    <dgm:cxn modelId="{43CBE414-875B-461F-9C94-7E6591977AE2}" type="presOf" srcId="{E6D1233F-4348-4B71-B2DE-FBC1E376628C}" destId="{DA28EB95-91A8-42C6-B3F3-19BAFCF7A566}" srcOrd="0" destOrd="0" presId="urn:microsoft.com/office/officeart/2005/8/layout/vList2"/>
    <dgm:cxn modelId="{E7441E58-57BE-45B2-8934-4BE4843F341D}" type="presOf" srcId="{61BD9222-629F-4EC8-9754-4DB0963EDA6F}" destId="{7B6E9723-29D2-4E9B-92EC-D5BC0DE8ACFC}" srcOrd="0" destOrd="0" presId="urn:microsoft.com/office/officeart/2005/8/layout/vList2"/>
    <dgm:cxn modelId="{3ED7F92F-2B09-4937-835B-522E3F4C5570}" type="presOf" srcId="{8F83D4FE-47B2-4CB5-838F-7A9A7B80C4BD}" destId="{CB221B6E-FE79-4241-97BA-BB12446BD0A4}" srcOrd="0" destOrd="0" presId="urn:microsoft.com/office/officeart/2005/8/layout/vList2"/>
    <dgm:cxn modelId="{BD063BD9-EC91-4CD3-85C2-7EAC45A4544E}" srcId="{E6D1233F-4348-4B71-B2DE-FBC1E376628C}" destId="{6D536E92-15C3-45CB-B0BB-58F5DB28133F}" srcOrd="1" destOrd="0" parTransId="{7605EC0A-17E4-4FF2-8160-6114965AD46F}" sibTransId="{FFB35321-3F95-4BC3-A6A7-A709A0B6E82D}"/>
    <dgm:cxn modelId="{7116940C-903D-4CDE-9E20-6E34A2F0B721}" type="presParOf" srcId="{DA28EB95-91A8-42C6-B3F3-19BAFCF7A566}" destId="{CB221B6E-FE79-4241-97BA-BB12446BD0A4}" srcOrd="0" destOrd="0" presId="urn:microsoft.com/office/officeart/2005/8/layout/vList2"/>
    <dgm:cxn modelId="{58065C10-9BF6-4AD0-804D-8512B06316F1}" type="presParOf" srcId="{DA28EB95-91A8-42C6-B3F3-19BAFCF7A566}" destId="{37CA7A6A-3941-4B0C-AC05-902BCB2A0837}" srcOrd="1" destOrd="0" presId="urn:microsoft.com/office/officeart/2005/8/layout/vList2"/>
    <dgm:cxn modelId="{E81F8951-E1BA-4AB5-BFD0-49F9CAC61867}" type="presParOf" srcId="{DA28EB95-91A8-42C6-B3F3-19BAFCF7A566}" destId="{D149CCBA-71B8-4124-8126-DF37A258EB42}" srcOrd="2" destOrd="0" presId="urn:microsoft.com/office/officeart/2005/8/layout/vList2"/>
    <dgm:cxn modelId="{C212BD1C-1C25-47E2-A9D7-D31AAAEA27ED}" type="presParOf" srcId="{DA28EB95-91A8-42C6-B3F3-19BAFCF7A566}" destId="{CD340F60-6DFB-43C8-A01A-2FD5950448C3}" srcOrd="3" destOrd="0" presId="urn:microsoft.com/office/officeart/2005/8/layout/vList2"/>
    <dgm:cxn modelId="{77A51263-3F74-4CFD-918D-3CC2CFB0B3BC}" type="presParOf" srcId="{DA28EB95-91A8-42C6-B3F3-19BAFCF7A566}" destId="{7B6E9723-29D2-4E9B-92EC-D5BC0DE8ACFC}" srcOrd="4" destOrd="0" presId="urn:microsoft.com/office/officeart/2005/8/layout/vList2"/>
    <dgm:cxn modelId="{7A532176-6986-487D-A672-593866F3587B}" type="presParOf" srcId="{DA28EB95-91A8-42C6-B3F3-19BAFCF7A566}" destId="{9526FC7C-4A36-4870-9555-887323AA2412}" srcOrd="5" destOrd="0" presId="urn:microsoft.com/office/officeart/2005/8/layout/vList2"/>
    <dgm:cxn modelId="{41D0648C-7AE0-4A73-A185-65FC90EBDD56}" type="presParOf" srcId="{DA28EB95-91A8-42C6-B3F3-19BAFCF7A566}" destId="{EF11522D-94D2-4DAC-80E9-9AB286A0A0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B80CDA-FD75-4979-BB8C-95D25D4DE4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3498C6-D1FD-44DA-AD4D-044515443A34}">
      <dgm:prSet/>
      <dgm:spPr/>
      <dgm:t>
        <a:bodyPr/>
        <a:lstStyle/>
        <a:p>
          <a:pPr rtl="0"/>
          <a:r>
            <a:rPr lang="en-US" smtClean="0"/>
            <a:t>Appendicitis</a:t>
          </a:r>
          <a:endParaRPr lang="en-US"/>
        </a:p>
      </dgm:t>
    </dgm:pt>
    <dgm:pt modelId="{6BF314C9-E834-470D-85D1-B127027138F1}" type="parTrans" cxnId="{9627145D-3F07-4B3D-BFE8-D9FAED9EB3CF}">
      <dgm:prSet/>
      <dgm:spPr/>
      <dgm:t>
        <a:bodyPr/>
        <a:lstStyle/>
        <a:p>
          <a:endParaRPr lang="en-US"/>
        </a:p>
      </dgm:t>
    </dgm:pt>
    <dgm:pt modelId="{345D5D7C-271B-40C1-96C0-B6861AD2D66A}" type="sibTrans" cxnId="{9627145D-3F07-4B3D-BFE8-D9FAED9EB3CF}">
      <dgm:prSet/>
      <dgm:spPr/>
      <dgm:t>
        <a:bodyPr/>
        <a:lstStyle/>
        <a:p>
          <a:endParaRPr lang="en-US"/>
        </a:p>
      </dgm:t>
    </dgm:pt>
    <dgm:pt modelId="{F6DB43B1-0A61-42E0-B03D-5E4F61BD2738}">
      <dgm:prSet/>
      <dgm:spPr/>
      <dgm:t>
        <a:bodyPr/>
        <a:lstStyle/>
        <a:p>
          <a:pPr rtl="0"/>
          <a:r>
            <a:rPr lang="en-US" smtClean="0"/>
            <a:t>Ovarian cyst</a:t>
          </a:r>
          <a:endParaRPr lang="en-US"/>
        </a:p>
      </dgm:t>
    </dgm:pt>
    <dgm:pt modelId="{11D794BA-8050-459C-BAA0-3C5FCFDD3443}" type="parTrans" cxnId="{A68A9CE4-D9E5-4FCC-81A5-42E1F2A09523}">
      <dgm:prSet/>
      <dgm:spPr/>
      <dgm:t>
        <a:bodyPr/>
        <a:lstStyle/>
        <a:p>
          <a:endParaRPr lang="en-US"/>
        </a:p>
      </dgm:t>
    </dgm:pt>
    <dgm:pt modelId="{F0BF6007-922E-4D4F-A55E-7FA24D09BCED}" type="sibTrans" cxnId="{A68A9CE4-D9E5-4FCC-81A5-42E1F2A09523}">
      <dgm:prSet/>
      <dgm:spPr/>
      <dgm:t>
        <a:bodyPr/>
        <a:lstStyle/>
        <a:p>
          <a:endParaRPr lang="en-US"/>
        </a:p>
      </dgm:t>
    </dgm:pt>
    <dgm:pt modelId="{41A7B591-B464-49C5-B76E-F5D36252351C}">
      <dgm:prSet/>
      <dgm:spPr/>
      <dgm:t>
        <a:bodyPr/>
        <a:lstStyle/>
        <a:p>
          <a:pPr rtl="0"/>
          <a:r>
            <a:rPr lang="en-US" smtClean="0"/>
            <a:t>Ectopic pregnancy</a:t>
          </a:r>
          <a:endParaRPr lang="en-US"/>
        </a:p>
      </dgm:t>
    </dgm:pt>
    <dgm:pt modelId="{144EAE29-F05B-4E53-84F3-ED983FDDE210}" type="parTrans" cxnId="{AA87521F-FC75-46BB-9CFD-8E4E48C91E76}">
      <dgm:prSet/>
      <dgm:spPr/>
      <dgm:t>
        <a:bodyPr/>
        <a:lstStyle/>
        <a:p>
          <a:endParaRPr lang="en-US"/>
        </a:p>
      </dgm:t>
    </dgm:pt>
    <dgm:pt modelId="{CEAB229F-74F5-416A-8453-8CC3DEFAF74A}" type="sibTrans" cxnId="{AA87521F-FC75-46BB-9CFD-8E4E48C91E76}">
      <dgm:prSet/>
      <dgm:spPr/>
      <dgm:t>
        <a:bodyPr/>
        <a:lstStyle/>
        <a:p>
          <a:endParaRPr lang="en-US"/>
        </a:p>
      </dgm:t>
    </dgm:pt>
    <dgm:pt modelId="{909506E7-F5F6-4F51-9C7F-C3CC65702E5A}">
      <dgm:prSet/>
      <dgm:spPr/>
      <dgm:t>
        <a:bodyPr/>
        <a:lstStyle/>
        <a:p>
          <a:pPr rtl="0"/>
          <a:r>
            <a:rPr lang="en-US" smtClean="0"/>
            <a:t>Pelvic inflammatory disease</a:t>
          </a:r>
          <a:endParaRPr lang="en-US"/>
        </a:p>
      </dgm:t>
    </dgm:pt>
    <dgm:pt modelId="{360AA9E0-4381-443C-B13B-9E0B011C3B5D}" type="parTrans" cxnId="{ADB946B0-0018-4F04-BE04-6050CA6EEE80}">
      <dgm:prSet/>
      <dgm:spPr/>
      <dgm:t>
        <a:bodyPr/>
        <a:lstStyle/>
        <a:p>
          <a:endParaRPr lang="en-US"/>
        </a:p>
      </dgm:t>
    </dgm:pt>
    <dgm:pt modelId="{C261A470-E477-4E78-A59B-5D51248B12E5}" type="sibTrans" cxnId="{ADB946B0-0018-4F04-BE04-6050CA6EEE80}">
      <dgm:prSet/>
      <dgm:spPr/>
      <dgm:t>
        <a:bodyPr/>
        <a:lstStyle/>
        <a:p>
          <a:endParaRPr lang="en-US"/>
        </a:p>
      </dgm:t>
    </dgm:pt>
    <dgm:pt modelId="{AF5612ED-3973-4847-807C-D3D060748140}">
      <dgm:prSet/>
      <dgm:spPr/>
      <dgm:t>
        <a:bodyPr/>
        <a:lstStyle/>
        <a:p>
          <a:pPr rtl="0"/>
          <a:r>
            <a:rPr lang="en-US" smtClean="0"/>
            <a:t>Meckel’s diverticulum</a:t>
          </a:r>
          <a:endParaRPr lang="en-US"/>
        </a:p>
      </dgm:t>
    </dgm:pt>
    <dgm:pt modelId="{BA272E61-98BD-4A20-868A-A8759EF2679A}" type="parTrans" cxnId="{3EB1A3F5-D755-4B29-88C1-4081C371BB21}">
      <dgm:prSet/>
      <dgm:spPr/>
      <dgm:t>
        <a:bodyPr/>
        <a:lstStyle/>
        <a:p>
          <a:endParaRPr lang="en-US"/>
        </a:p>
      </dgm:t>
    </dgm:pt>
    <dgm:pt modelId="{DBEF28A5-90A8-4F60-995E-C76597B6E49F}" type="sibTrans" cxnId="{3EB1A3F5-D755-4B29-88C1-4081C371BB21}">
      <dgm:prSet/>
      <dgm:spPr/>
      <dgm:t>
        <a:bodyPr/>
        <a:lstStyle/>
        <a:p>
          <a:endParaRPr lang="en-US"/>
        </a:p>
      </dgm:t>
    </dgm:pt>
    <dgm:pt modelId="{B71E3E82-554D-405C-BB80-B7D6866A5D86}">
      <dgm:prSet/>
      <dgm:spPr/>
      <dgm:t>
        <a:bodyPr/>
        <a:lstStyle/>
        <a:p>
          <a:pPr rtl="0"/>
          <a:r>
            <a:rPr lang="en-US" smtClean="0"/>
            <a:t>Mesenteric adenitis</a:t>
          </a:r>
          <a:endParaRPr lang="en-US"/>
        </a:p>
      </dgm:t>
    </dgm:pt>
    <dgm:pt modelId="{0A2DF3DA-6B21-48D5-BCEB-DEE217EB586B}" type="parTrans" cxnId="{005E0C28-000C-49B5-8E8B-AA68AF8D5732}">
      <dgm:prSet/>
      <dgm:spPr/>
      <dgm:t>
        <a:bodyPr/>
        <a:lstStyle/>
        <a:p>
          <a:endParaRPr lang="en-US"/>
        </a:p>
      </dgm:t>
    </dgm:pt>
    <dgm:pt modelId="{D478F13E-A567-40D0-B55B-7B2D291F2AF2}" type="sibTrans" cxnId="{005E0C28-000C-49B5-8E8B-AA68AF8D5732}">
      <dgm:prSet/>
      <dgm:spPr/>
      <dgm:t>
        <a:bodyPr/>
        <a:lstStyle/>
        <a:p>
          <a:endParaRPr lang="en-US"/>
        </a:p>
      </dgm:t>
    </dgm:pt>
    <dgm:pt modelId="{B5E611E9-0B46-4647-B719-8484FAA8FAE6}">
      <dgm:prSet/>
      <dgm:spPr/>
      <dgm:t>
        <a:bodyPr/>
        <a:lstStyle/>
        <a:p>
          <a:pPr rtl="0"/>
          <a:r>
            <a:rPr lang="en-US" smtClean="0"/>
            <a:t>Ureteric colic</a:t>
          </a:r>
          <a:endParaRPr lang="en-US"/>
        </a:p>
      </dgm:t>
    </dgm:pt>
    <dgm:pt modelId="{697F93D0-DA19-4094-B8ED-A4F4742E93CD}" type="parTrans" cxnId="{D015E8F7-F4F0-44CE-B7B9-11F33BF15BA3}">
      <dgm:prSet/>
      <dgm:spPr/>
      <dgm:t>
        <a:bodyPr/>
        <a:lstStyle/>
        <a:p>
          <a:endParaRPr lang="en-US"/>
        </a:p>
      </dgm:t>
    </dgm:pt>
    <dgm:pt modelId="{1F950A2E-C966-41EF-A45C-4FEB6BE18B4C}" type="sibTrans" cxnId="{D015E8F7-F4F0-44CE-B7B9-11F33BF15BA3}">
      <dgm:prSet/>
      <dgm:spPr/>
      <dgm:t>
        <a:bodyPr/>
        <a:lstStyle/>
        <a:p>
          <a:endParaRPr lang="en-US"/>
        </a:p>
      </dgm:t>
    </dgm:pt>
    <dgm:pt modelId="{B9609B98-B89A-42A5-B5EA-85D310B9680D}">
      <dgm:prSet/>
      <dgm:spPr/>
      <dgm:t>
        <a:bodyPr/>
        <a:lstStyle/>
        <a:p>
          <a:pPr rtl="0"/>
          <a:r>
            <a:rPr lang="en-US" smtClean="0"/>
            <a:t>Rectus sheath haematoma</a:t>
          </a:r>
          <a:endParaRPr lang="en-US"/>
        </a:p>
      </dgm:t>
    </dgm:pt>
    <dgm:pt modelId="{E5E08998-D22E-4ADC-A492-35E49E170A25}" type="parTrans" cxnId="{592021A1-CA01-46BE-8ED4-D4760335D4F1}">
      <dgm:prSet/>
      <dgm:spPr/>
      <dgm:t>
        <a:bodyPr/>
        <a:lstStyle/>
        <a:p>
          <a:endParaRPr lang="en-US"/>
        </a:p>
      </dgm:t>
    </dgm:pt>
    <dgm:pt modelId="{6E3E1EF4-0D9F-4C5D-8291-2AB7FB931F82}" type="sibTrans" cxnId="{592021A1-CA01-46BE-8ED4-D4760335D4F1}">
      <dgm:prSet/>
      <dgm:spPr/>
      <dgm:t>
        <a:bodyPr/>
        <a:lstStyle/>
        <a:p>
          <a:endParaRPr lang="en-US"/>
        </a:p>
      </dgm:t>
    </dgm:pt>
    <dgm:pt modelId="{8045619A-03DD-41E2-BFBC-4F5D46969B22}">
      <dgm:prSet/>
      <dgm:spPr/>
      <dgm:t>
        <a:bodyPr/>
        <a:lstStyle/>
        <a:p>
          <a:pPr rtl="0"/>
          <a:r>
            <a:rPr lang="en-US" smtClean="0"/>
            <a:t>Right-sided lobar pneumonia</a:t>
          </a:r>
          <a:endParaRPr lang="en-US"/>
        </a:p>
      </dgm:t>
    </dgm:pt>
    <dgm:pt modelId="{8ADA7C50-74CA-436D-8AA6-97C781598015}" type="parTrans" cxnId="{78D09008-D349-4194-919E-BD34F8D63AD8}">
      <dgm:prSet/>
      <dgm:spPr/>
      <dgm:t>
        <a:bodyPr/>
        <a:lstStyle/>
        <a:p>
          <a:endParaRPr lang="en-US"/>
        </a:p>
      </dgm:t>
    </dgm:pt>
    <dgm:pt modelId="{9A63E765-20E0-488B-8DEF-A090A0F0A8B3}" type="sibTrans" cxnId="{78D09008-D349-4194-919E-BD34F8D63AD8}">
      <dgm:prSet/>
      <dgm:spPr/>
      <dgm:t>
        <a:bodyPr/>
        <a:lstStyle/>
        <a:p>
          <a:endParaRPr lang="en-US"/>
        </a:p>
      </dgm:t>
    </dgm:pt>
    <dgm:pt modelId="{F9F12C9D-12CF-4A50-8649-D7B79D9B3641}" type="pres">
      <dgm:prSet presAssocID="{80B80CDA-FD75-4979-BB8C-95D25D4DE4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3C34B5-5E23-46BF-B054-4C45FD7D703B}" type="pres">
      <dgm:prSet presAssocID="{873498C6-D1FD-44DA-AD4D-044515443A34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0EC60-4510-4C3F-BA2E-0956E3FB3EB9}" type="pres">
      <dgm:prSet presAssocID="{345D5D7C-271B-40C1-96C0-B6861AD2D66A}" presName="spacer" presStyleCnt="0"/>
      <dgm:spPr/>
    </dgm:pt>
    <dgm:pt modelId="{4B12E1A7-B7FC-4357-8644-5E25B7BFD9ED}" type="pres">
      <dgm:prSet presAssocID="{F6DB43B1-0A61-42E0-B03D-5E4F61BD273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4BDA3-1848-420F-AA9E-B8D28E683A10}" type="pres">
      <dgm:prSet presAssocID="{F0BF6007-922E-4D4F-A55E-7FA24D09BCED}" presName="spacer" presStyleCnt="0"/>
      <dgm:spPr/>
    </dgm:pt>
    <dgm:pt modelId="{291196DD-1ACC-445E-8C26-094E8D2ABA0B}" type="pres">
      <dgm:prSet presAssocID="{41A7B591-B464-49C5-B76E-F5D36252351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3CC18-F229-4747-9F9A-B211AE8AE3BC}" type="pres">
      <dgm:prSet presAssocID="{CEAB229F-74F5-416A-8453-8CC3DEFAF74A}" presName="spacer" presStyleCnt="0"/>
      <dgm:spPr/>
    </dgm:pt>
    <dgm:pt modelId="{72F38883-6000-4200-AADA-3F1025DA88CA}" type="pres">
      <dgm:prSet presAssocID="{909506E7-F5F6-4F51-9C7F-C3CC65702E5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DE687-82FE-40A3-B1C1-F9FEBD3BA120}" type="pres">
      <dgm:prSet presAssocID="{C261A470-E477-4E78-A59B-5D51248B12E5}" presName="spacer" presStyleCnt="0"/>
      <dgm:spPr/>
    </dgm:pt>
    <dgm:pt modelId="{004C3754-DBDB-4CA8-909E-C07393CA962F}" type="pres">
      <dgm:prSet presAssocID="{AF5612ED-3973-4847-807C-D3D06074814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B0D89-80B2-4082-8607-7F79EC971FBF}" type="pres">
      <dgm:prSet presAssocID="{DBEF28A5-90A8-4F60-995E-C76597B6E49F}" presName="spacer" presStyleCnt="0"/>
      <dgm:spPr/>
    </dgm:pt>
    <dgm:pt modelId="{8D634A8C-518D-4D50-A9EF-52E533F9E58C}" type="pres">
      <dgm:prSet presAssocID="{B71E3E82-554D-405C-BB80-B7D6866A5D8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AC7DD-E7BF-4E75-896B-641E45A7058C}" type="pres">
      <dgm:prSet presAssocID="{D478F13E-A567-40D0-B55B-7B2D291F2AF2}" presName="spacer" presStyleCnt="0"/>
      <dgm:spPr/>
    </dgm:pt>
    <dgm:pt modelId="{1A572A93-328B-49F8-88F3-C777ADC72533}" type="pres">
      <dgm:prSet presAssocID="{B5E611E9-0B46-4647-B719-8484FAA8FAE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A60AC-AAAD-40BA-9E5B-2635F6BF3AD0}" type="pres">
      <dgm:prSet presAssocID="{1F950A2E-C966-41EF-A45C-4FEB6BE18B4C}" presName="spacer" presStyleCnt="0"/>
      <dgm:spPr/>
    </dgm:pt>
    <dgm:pt modelId="{CA2FC7D1-5FE6-4F02-A337-55F21AEC02E0}" type="pres">
      <dgm:prSet presAssocID="{B9609B98-B89A-42A5-B5EA-85D310B9680D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5DE61-BF9F-4C84-9806-49905EA819CD}" type="pres">
      <dgm:prSet presAssocID="{6E3E1EF4-0D9F-4C5D-8291-2AB7FB931F82}" presName="spacer" presStyleCnt="0"/>
      <dgm:spPr/>
    </dgm:pt>
    <dgm:pt modelId="{FAF2D389-22AB-42E2-956A-9A4056BBB5A5}" type="pres">
      <dgm:prSet presAssocID="{8045619A-03DD-41E2-BFBC-4F5D46969B2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5954F-4C79-4C0F-B312-91262CB5CA9E}" type="presOf" srcId="{41A7B591-B464-49C5-B76E-F5D36252351C}" destId="{291196DD-1ACC-445E-8C26-094E8D2ABA0B}" srcOrd="0" destOrd="0" presId="urn:microsoft.com/office/officeart/2005/8/layout/vList2"/>
    <dgm:cxn modelId="{78D09008-D349-4194-919E-BD34F8D63AD8}" srcId="{80B80CDA-FD75-4979-BB8C-95D25D4DE4C2}" destId="{8045619A-03DD-41E2-BFBC-4F5D46969B22}" srcOrd="8" destOrd="0" parTransId="{8ADA7C50-74CA-436D-8AA6-97C781598015}" sibTransId="{9A63E765-20E0-488B-8DEF-A090A0F0A8B3}"/>
    <dgm:cxn modelId="{592021A1-CA01-46BE-8ED4-D4760335D4F1}" srcId="{80B80CDA-FD75-4979-BB8C-95D25D4DE4C2}" destId="{B9609B98-B89A-42A5-B5EA-85D310B9680D}" srcOrd="7" destOrd="0" parTransId="{E5E08998-D22E-4ADC-A492-35E49E170A25}" sibTransId="{6E3E1EF4-0D9F-4C5D-8291-2AB7FB931F82}"/>
    <dgm:cxn modelId="{0C1DF090-A0A0-444A-91D1-E2FDF4AD4497}" type="presOf" srcId="{B9609B98-B89A-42A5-B5EA-85D310B9680D}" destId="{CA2FC7D1-5FE6-4F02-A337-55F21AEC02E0}" srcOrd="0" destOrd="0" presId="urn:microsoft.com/office/officeart/2005/8/layout/vList2"/>
    <dgm:cxn modelId="{A09D4F1B-9B86-46E2-963E-194CE0F1F1A2}" type="presOf" srcId="{B71E3E82-554D-405C-BB80-B7D6866A5D86}" destId="{8D634A8C-518D-4D50-A9EF-52E533F9E58C}" srcOrd="0" destOrd="0" presId="urn:microsoft.com/office/officeart/2005/8/layout/vList2"/>
    <dgm:cxn modelId="{FAEF511B-6C40-460C-8E32-5CB913A88993}" type="presOf" srcId="{80B80CDA-FD75-4979-BB8C-95D25D4DE4C2}" destId="{F9F12C9D-12CF-4A50-8649-D7B79D9B3641}" srcOrd="0" destOrd="0" presId="urn:microsoft.com/office/officeart/2005/8/layout/vList2"/>
    <dgm:cxn modelId="{D015E8F7-F4F0-44CE-B7B9-11F33BF15BA3}" srcId="{80B80CDA-FD75-4979-BB8C-95D25D4DE4C2}" destId="{B5E611E9-0B46-4647-B719-8484FAA8FAE6}" srcOrd="6" destOrd="0" parTransId="{697F93D0-DA19-4094-B8ED-A4F4742E93CD}" sibTransId="{1F950A2E-C966-41EF-A45C-4FEB6BE18B4C}"/>
    <dgm:cxn modelId="{005E0C28-000C-49B5-8E8B-AA68AF8D5732}" srcId="{80B80CDA-FD75-4979-BB8C-95D25D4DE4C2}" destId="{B71E3E82-554D-405C-BB80-B7D6866A5D86}" srcOrd="5" destOrd="0" parTransId="{0A2DF3DA-6B21-48D5-BCEB-DEE217EB586B}" sibTransId="{D478F13E-A567-40D0-B55B-7B2D291F2AF2}"/>
    <dgm:cxn modelId="{FD9BD58C-3F98-45C2-8B4C-4F4F5DB8999A}" type="presOf" srcId="{F6DB43B1-0A61-42E0-B03D-5E4F61BD2738}" destId="{4B12E1A7-B7FC-4357-8644-5E25B7BFD9ED}" srcOrd="0" destOrd="0" presId="urn:microsoft.com/office/officeart/2005/8/layout/vList2"/>
    <dgm:cxn modelId="{A68A9CE4-D9E5-4FCC-81A5-42E1F2A09523}" srcId="{80B80CDA-FD75-4979-BB8C-95D25D4DE4C2}" destId="{F6DB43B1-0A61-42E0-B03D-5E4F61BD2738}" srcOrd="1" destOrd="0" parTransId="{11D794BA-8050-459C-BAA0-3C5FCFDD3443}" sibTransId="{F0BF6007-922E-4D4F-A55E-7FA24D09BCED}"/>
    <dgm:cxn modelId="{4DF68FCD-7FF1-44D4-AD15-F81C35FB29F1}" type="presOf" srcId="{B5E611E9-0B46-4647-B719-8484FAA8FAE6}" destId="{1A572A93-328B-49F8-88F3-C777ADC72533}" srcOrd="0" destOrd="0" presId="urn:microsoft.com/office/officeart/2005/8/layout/vList2"/>
    <dgm:cxn modelId="{ADB946B0-0018-4F04-BE04-6050CA6EEE80}" srcId="{80B80CDA-FD75-4979-BB8C-95D25D4DE4C2}" destId="{909506E7-F5F6-4F51-9C7F-C3CC65702E5A}" srcOrd="3" destOrd="0" parTransId="{360AA9E0-4381-443C-B13B-9E0B011C3B5D}" sibTransId="{C261A470-E477-4E78-A59B-5D51248B12E5}"/>
    <dgm:cxn modelId="{3EB1A3F5-D755-4B29-88C1-4081C371BB21}" srcId="{80B80CDA-FD75-4979-BB8C-95D25D4DE4C2}" destId="{AF5612ED-3973-4847-807C-D3D060748140}" srcOrd="4" destOrd="0" parTransId="{BA272E61-98BD-4A20-868A-A8759EF2679A}" sibTransId="{DBEF28A5-90A8-4F60-995E-C76597B6E49F}"/>
    <dgm:cxn modelId="{AA87521F-FC75-46BB-9CFD-8E4E48C91E76}" srcId="{80B80CDA-FD75-4979-BB8C-95D25D4DE4C2}" destId="{41A7B591-B464-49C5-B76E-F5D36252351C}" srcOrd="2" destOrd="0" parTransId="{144EAE29-F05B-4E53-84F3-ED983FDDE210}" sibTransId="{CEAB229F-74F5-416A-8453-8CC3DEFAF74A}"/>
    <dgm:cxn modelId="{E702607A-72D6-4CE8-9745-D711C7453593}" type="presOf" srcId="{873498C6-D1FD-44DA-AD4D-044515443A34}" destId="{163C34B5-5E23-46BF-B054-4C45FD7D703B}" srcOrd="0" destOrd="0" presId="urn:microsoft.com/office/officeart/2005/8/layout/vList2"/>
    <dgm:cxn modelId="{9627145D-3F07-4B3D-BFE8-D9FAED9EB3CF}" srcId="{80B80CDA-FD75-4979-BB8C-95D25D4DE4C2}" destId="{873498C6-D1FD-44DA-AD4D-044515443A34}" srcOrd="0" destOrd="0" parTransId="{6BF314C9-E834-470D-85D1-B127027138F1}" sibTransId="{345D5D7C-271B-40C1-96C0-B6861AD2D66A}"/>
    <dgm:cxn modelId="{D06E56AD-2835-4AD9-8B46-B93F64F941F0}" type="presOf" srcId="{8045619A-03DD-41E2-BFBC-4F5D46969B22}" destId="{FAF2D389-22AB-42E2-956A-9A4056BBB5A5}" srcOrd="0" destOrd="0" presId="urn:microsoft.com/office/officeart/2005/8/layout/vList2"/>
    <dgm:cxn modelId="{060921AC-2B91-4B6B-AF00-717EB6261CC5}" type="presOf" srcId="{AF5612ED-3973-4847-807C-D3D060748140}" destId="{004C3754-DBDB-4CA8-909E-C07393CA962F}" srcOrd="0" destOrd="0" presId="urn:microsoft.com/office/officeart/2005/8/layout/vList2"/>
    <dgm:cxn modelId="{32DFEBFB-793C-45E9-91D7-365F3450FAE4}" type="presOf" srcId="{909506E7-F5F6-4F51-9C7F-C3CC65702E5A}" destId="{72F38883-6000-4200-AADA-3F1025DA88CA}" srcOrd="0" destOrd="0" presId="urn:microsoft.com/office/officeart/2005/8/layout/vList2"/>
    <dgm:cxn modelId="{C2122A31-E176-4C20-8BA7-2AA0B90198CD}" type="presParOf" srcId="{F9F12C9D-12CF-4A50-8649-D7B79D9B3641}" destId="{163C34B5-5E23-46BF-B054-4C45FD7D703B}" srcOrd="0" destOrd="0" presId="urn:microsoft.com/office/officeart/2005/8/layout/vList2"/>
    <dgm:cxn modelId="{CFD9F79B-D545-41DC-A20C-4DE333329616}" type="presParOf" srcId="{F9F12C9D-12CF-4A50-8649-D7B79D9B3641}" destId="{3510EC60-4510-4C3F-BA2E-0956E3FB3EB9}" srcOrd="1" destOrd="0" presId="urn:microsoft.com/office/officeart/2005/8/layout/vList2"/>
    <dgm:cxn modelId="{EDBF1DD1-491B-4279-AB8B-F97D7921E595}" type="presParOf" srcId="{F9F12C9D-12CF-4A50-8649-D7B79D9B3641}" destId="{4B12E1A7-B7FC-4357-8644-5E25B7BFD9ED}" srcOrd="2" destOrd="0" presId="urn:microsoft.com/office/officeart/2005/8/layout/vList2"/>
    <dgm:cxn modelId="{15E14CFB-8A5C-4D7E-A0B4-19E0C45ED48B}" type="presParOf" srcId="{F9F12C9D-12CF-4A50-8649-D7B79D9B3641}" destId="{ACB4BDA3-1848-420F-AA9E-B8D28E683A10}" srcOrd="3" destOrd="0" presId="urn:microsoft.com/office/officeart/2005/8/layout/vList2"/>
    <dgm:cxn modelId="{8D38AEFD-B6B6-4ACC-A118-778F2A3DE6DA}" type="presParOf" srcId="{F9F12C9D-12CF-4A50-8649-D7B79D9B3641}" destId="{291196DD-1ACC-445E-8C26-094E8D2ABA0B}" srcOrd="4" destOrd="0" presId="urn:microsoft.com/office/officeart/2005/8/layout/vList2"/>
    <dgm:cxn modelId="{AB2CA26C-1BAF-4D55-A434-8159853E78BC}" type="presParOf" srcId="{F9F12C9D-12CF-4A50-8649-D7B79D9B3641}" destId="{A913CC18-F229-4747-9F9A-B211AE8AE3BC}" srcOrd="5" destOrd="0" presId="urn:microsoft.com/office/officeart/2005/8/layout/vList2"/>
    <dgm:cxn modelId="{3CE64DDB-1C37-4BFF-89B3-33D245B94C9F}" type="presParOf" srcId="{F9F12C9D-12CF-4A50-8649-D7B79D9B3641}" destId="{72F38883-6000-4200-AADA-3F1025DA88CA}" srcOrd="6" destOrd="0" presId="urn:microsoft.com/office/officeart/2005/8/layout/vList2"/>
    <dgm:cxn modelId="{98914D3C-BA79-4809-BC96-E67465570476}" type="presParOf" srcId="{F9F12C9D-12CF-4A50-8649-D7B79D9B3641}" destId="{117DE687-82FE-40A3-B1C1-F9FEBD3BA120}" srcOrd="7" destOrd="0" presId="urn:microsoft.com/office/officeart/2005/8/layout/vList2"/>
    <dgm:cxn modelId="{1F691EDB-C178-4577-96A1-3E79F3D01B11}" type="presParOf" srcId="{F9F12C9D-12CF-4A50-8649-D7B79D9B3641}" destId="{004C3754-DBDB-4CA8-909E-C07393CA962F}" srcOrd="8" destOrd="0" presId="urn:microsoft.com/office/officeart/2005/8/layout/vList2"/>
    <dgm:cxn modelId="{4AEF8781-478F-47C1-9980-DE85C7F55881}" type="presParOf" srcId="{F9F12C9D-12CF-4A50-8649-D7B79D9B3641}" destId="{5D5B0D89-80B2-4082-8607-7F79EC971FBF}" srcOrd="9" destOrd="0" presId="urn:microsoft.com/office/officeart/2005/8/layout/vList2"/>
    <dgm:cxn modelId="{54ACF7E9-1BC4-49D7-B57B-DBCD71F74446}" type="presParOf" srcId="{F9F12C9D-12CF-4A50-8649-D7B79D9B3641}" destId="{8D634A8C-518D-4D50-A9EF-52E533F9E58C}" srcOrd="10" destOrd="0" presId="urn:microsoft.com/office/officeart/2005/8/layout/vList2"/>
    <dgm:cxn modelId="{690DAD41-649D-4D96-B658-AC35C6747BD9}" type="presParOf" srcId="{F9F12C9D-12CF-4A50-8649-D7B79D9B3641}" destId="{F4EAC7DD-E7BF-4E75-896B-641E45A7058C}" srcOrd="11" destOrd="0" presId="urn:microsoft.com/office/officeart/2005/8/layout/vList2"/>
    <dgm:cxn modelId="{C9094DB2-2481-43E8-83F6-0BB8D69C9438}" type="presParOf" srcId="{F9F12C9D-12CF-4A50-8649-D7B79D9B3641}" destId="{1A572A93-328B-49F8-88F3-C777ADC72533}" srcOrd="12" destOrd="0" presId="urn:microsoft.com/office/officeart/2005/8/layout/vList2"/>
    <dgm:cxn modelId="{A5779EAB-25B3-4D1D-8508-A478F9E08ED4}" type="presParOf" srcId="{F9F12C9D-12CF-4A50-8649-D7B79D9B3641}" destId="{8D4A60AC-AAAD-40BA-9E5B-2635F6BF3AD0}" srcOrd="13" destOrd="0" presId="urn:microsoft.com/office/officeart/2005/8/layout/vList2"/>
    <dgm:cxn modelId="{6D23BF4E-190F-4F7E-A924-CC26F5CC98C5}" type="presParOf" srcId="{F9F12C9D-12CF-4A50-8649-D7B79D9B3641}" destId="{CA2FC7D1-5FE6-4F02-A337-55F21AEC02E0}" srcOrd="14" destOrd="0" presId="urn:microsoft.com/office/officeart/2005/8/layout/vList2"/>
    <dgm:cxn modelId="{95674467-4977-4FEE-B316-3B8342A2BC4E}" type="presParOf" srcId="{F9F12C9D-12CF-4A50-8649-D7B79D9B3641}" destId="{6255DE61-BF9F-4C84-9806-49905EA819CD}" srcOrd="15" destOrd="0" presId="urn:microsoft.com/office/officeart/2005/8/layout/vList2"/>
    <dgm:cxn modelId="{E401C587-DC7F-4FD0-824B-85B87330BD5A}" type="presParOf" srcId="{F9F12C9D-12CF-4A50-8649-D7B79D9B3641}" destId="{FAF2D389-22AB-42E2-956A-9A4056BBB5A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468A28-29CA-4283-A7BE-E0A546BF80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29D0CE-AF53-4323-806C-A4B88F4B478D}">
      <dgm:prSet/>
      <dgm:spPr/>
      <dgm:t>
        <a:bodyPr/>
        <a:lstStyle/>
        <a:p>
          <a:pPr rtl="0"/>
          <a:r>
            <a:rPr lang="en-US" smtClean="0"/>
            <a:t>Sigmoid diverticular disease</a:t>
          </a:r>
          <a:endParaRPr lang="en-US"/>
        </a:p>
      </dgm:t>
    </dgm:pt>
    <dgm:pt modelId="{A2FF67C2-D30D-4B6E-8545-6327932AAF51}" type="parTrans" cxnId="{D48C14BE-9BB1-416E-A324-9662FA0A2DAF}">
      <dgm:prSet/>
      <dgm:spPr/>
      <dgm:t>
        <a:bodyPr/>
        <a:lstStyle/>
        <a:p>
          <a:endParaRPr lang="en-US"/>
        </a:p>
      </dgm:t>
    </dgm:pt>
    <dgm:pt modelId="{541E08BD-41C7-4AB4-AF61-E3AB7B0874BE}" type="sibTrans" cxnId="{D48C14BE-9BB1-416E-A324-9662FA0A2DAF}">
      <dgm:prSet/>
      <dgm:spPr/>
      <dgm:t>
        <a:bodyPr/>
        <a:lstStyle/>
        <a:p>
          <a:endParaRPr lang="en-US"/>
        </a:p>
      </dgm:t>
    </dgm:pt>
    <dgm:pt modelId="{BC0883F3-013C-49F8-9A5A-5F0D8B0349D0}">
      <dgm:prSet/>
      <dgm:spPr/>
      <dgm:t>
        <a:bodyPr/>
        <a:lstStyle/>
        <a:p>
          <a:pPr rtl="0"/>
          <a:r>
            <a:rPr lang="en-US" smtClean="0"/>
            <a:t>Ovarian cyst</a:t>
          </a:r>
          <a:endParaRPr lang="en-US"/>
        </a:p>
      </dgm:t>
    </dgm:pt>
    <dgm:pt modelId="{DED25913-81B3-4B25-B97B-4D00BE67F0A1}" type="parTrans" cxnId="{8F9D1003-CCDA-4BB5-BC8F-298FC1F8139A}">
      <dgm:prSet/>
      <dgm:spPr/>
      <dgm:t>
        <a:bodyPr/>
        <a:lstStyle/>
        <a:p>
          <a:endParaRPr lang="en-US"/>
        </a:p>
      </dgm:t>
    </dgm:pt>
    <dgm:pt modelId="{16F209B5-BC4B-4C87-906A-9DDD202C1AAE}" type="sibTrans" cxnId="{8F9D1003-CCDA-4BB5-BC8F-298FC1F8139A}">
      <dgm:prSet/>
      <dgm:spPr/>
      <dgm:t>
        <a:bodyPr/>
        <a:lstStyle/>
        <a:p>
          <a:endParaRPr lang="en-US"/>
        </a:p>
      </dgm:t>
    </dgm:pt>
    <dgm:pt modelId="{A0B52BF3-75F2-4E0B-AAFB-D81754205622}">
      <dgm:prSet/>
      <dgm:spPr/>
      <dgm:t>
        <a:bodyPr/>
        <a:lstStyle/>
        <a:p>
          <a:pPr rtl="0"/>
          <a:r>
            <a:rPr lang="en-US" smtClean="0"/>
            <a:t>Ectopic pregnancy</a:t>
          </a:r>
          <a:endParaRPr lang="en-US"/>
        </a:p>
      </dgm:t>
    </dgm:pt>
    <dgm:pt modelId="{DCDC1470-01C4-41DD-A787-815EBCC61A36}" type="parTrans" cxnId="{DDC99EBB-0533-41DE-BDFC-2276DAA2F9E7}">
      <dgm:prSet/>
      <dgm:spPr/>
      <dgm:t>
        <a:bodyPr/>
        <a:lstStyle/>
        <a:p>
          <a:endParaRPr lang="en-US"/>
        </a:p>
      </dgm:t>
    </dgm:pt>
    <dgm:pt modelId="{737EA8E5-E9D5-4DC8-A217-7D3FCFCA8A5E}" type="sibTrans" cxnId="{DDC99EBB-0533-41DE-BDFC-2276DAA2F9E7}">
      <dgm:prSet/>
      <dgm:spPr/>
      <dgm:t>
        <a:bodyPr/>
        <a:lstStyle/>
        <a:p>
          <a:endParaRPr lang="en-US"/>
        </a:p>
      </dgm:t>
    </dgm:pt>
    <dgm:pt modelId="{D3A3C5A7-8BAE-4459-B9D2-396B343AE321}">
      <dgm:prSet/>
      <dgm:spPr/>
      <dgm:t>
        <a:bodyPr/>
        <a:lstStyle/>
        <a:p>
          <a:pPr rtl="0"/>
          <a:r>
            <a:rPr lang="en-US" smtClean="0"/>
            <a:t>Pelvic inflammatory disease</a:t>
          </a:r>
          <a:endParaRPr lang="en-US"/>
        </a:p>
      </dgm:t>
    </dgm:pt>
    <dgm:pt modelId="{C2D7B69D-14E3-4290-857F-2B542FAAE1D0}" type="parTrans" cxnId="{49249104-0987-42C2-A649-51F13185E1C5}">
      <dgm:prSet/>
      <dgm:spPr/>
      <dgm:t>
        <a:bodyPr/>
        <a:lstStyle/>
        <a:p>
          <a:endParaRPr lang="en-US"/>
        </a:p>
      </dgm:t>
    </dgm:pt>
    <dgm:pt modelId="{D831A22C-393A-4CF7-9507-497BCD44CE85}" type="sibTrans" cxnId="{49249104-0987-42C2-A649-51F13185E1C5}">
      <dgm:prSet/>
      <dgm:spPr/>
      <dgm:t>
        <a:bodyPr/>
        <a:lstStyle/>
        <a:p>
          <a:endParaRPr lang="en-US"/>
        </a:p>
      </dgm:t>
    </dgm:pt>
    <dgm:pt modelId="{04A3C361-DD5C-46C2-B168-91D3833D67FF}">
      <dgm:prSet/>
      <dgm:spPr/>
      <dgm:t>
        <a:bodyPr/>
        <a:lstStyle/>
        <a:p>
          <a:pPr rtl="0"/>
          <a:r>
            <a:rPr lang="en-US" smtClean="0"/>
            <a:t>Ureteric colic</a:t>
          </a:r>
          <a:endParaRPr lang="en-US"/>
        </a:p>
      </dgm:t>
    </dgm:pt>
    <dgm:pt modelId="{EBACA28A-418A-4F9B-B92B-257B24322C83}" type="parTrans" cxnId="{17EA77BC-96F7-46B6-A43F-7178A6236439}">
      <dgm:prSet/>
      <dgm:spPr/>
      <dgm:t>
        <a:bodyPr/>
        <a:lstStyle/>
        <a:p>
          <a:endParaRPr lang="en-US"/>
        </a:p>
      </dgm:t>
    </dgm:pt>
    <dgm:pt modelId="{B91253AF-9090-4690-823E-B1C122FD2F5B}" type="sibTrans" cxnId="{17EA77BC-96F7-46B6-A43F-7178A6236439}">
      <dgm:prSet/>
      <dgm:spPr/>
      <dgm:t>
        <a:bodyPr/>
        <a:lstStyle/>
        <a:p>
          <a:endParaRPr lang="en-US"/>
        </a:p>
      </dgm:t>
    </dgm:pt>
    <dgm:pt modelId="{396BC336-20FB-4D61-A6E5-A1F4415F1E63}">
      <dgm:prSet/>
      <dgm:spPr/>
      <dgm:t>
        <a:bodyPr/>
        <a:lstStyle/>
        <a:p>
          <a:pPr rtl="0"/>
          <a:r>
            <a:rPr lang="en-US" smtClean="0"/>
            <a:t>Rectus sheath haematoma</a:t>
          </a:r>
          <a:endParaRPr lang="en-US"/>
        </a:p>
      </dgm:t>
    </dgm:pt>
    <dgm:pt modelId="{22A81190-D86C-472B-8CCF-FECCC152F0D8}" type="parTrans" cxnId="{0438B395-9C57-44A9-A86D-727EBDE99232}">
      <dgm:prSet/>
      <dgm:spPr/>
      <dgm:t>
        <a:bodyPr/>
        <a:lstStyle/>
        <a:p>
          <a:endParaRPr lang="en-US"/>
        </a:p>
      </dgm:t>
    </dgm:pt>
    <dgm:pt modelId="{DA891F16-2580-4209-A844-66F61323AB63}" type="sibTrans" cxnId="{0438B395-9C57-44A9-A86D-727EBDE99232}">
      <dgm:prSet/>
      <dgm:spPr/>
      <dgm:t>
        <a:bodyPr/>
        <a:lstStyle/>
        <a:p>
          <a:endParaRPr lang="en-US"/>
        </a:p>
      </dgm:t>
    </dgm:pt>
    <dgm:pt modelId="{C19E2459-D1B4-46F7-9E5B-C8C2321B93FF}">
      <dgm:prSet/>
      <dgm:spPr/>
      <dgm:t>
        <a:bodyPr/>
        <a:lstStyle/>
        <a:p>
          <a:pPr rtl="0"/>
          <a:r>
            <a:rPr lang="en-US" smtClean="0"/>
            <a:t>Left-sided lobar pneumonia</a:t>
          </a:r>
          <a:endParaRPr lang="en-US"/>
        </a:p>
      </dgm:t>
    </dgm:pt>
    <dgm:pt modelId="{57F554EF-3A0E-4AB7-9CAA-78EFE4B5FB74}" type="parTrans" cxnId="{666683B0-90E0-4EAC-8451-009B6918D954}">
      <dgm:prSet/>
      <dgm:spPr/>
      <dgm:t>
        <a:bodyPr/>
        <a:lstStyle/>
        <a:p>
          <a:endParaRPr lang="en-US"/>
        </a:p>
      </dgm:t>
    </dgm:pt>
    <dgm:pt modelId="{AC5ADF33-46F5-4E8F-AAA6-40BB38140379}" type="sibTrans" cxnId="{666683B0-90E0-4EAC-8451-009B6918D954}">
      <dgm:prSet/>
      <dgm:spPr/>
      <dgm:t>
        <a:bodyPr/>
        <a:lstStyle/>
        <a:p>
          <a:endParaRPr lang="en-US"/>
        </a:p>
      </dgm:t>
    </dgm:pt>
    <dgm:pt modelId="{A441931A-019B-429A-B794-37A1CA15E609}" type="pres">
      <dgm:prSet presAssocID="{3C468A28-29CA-4283-A7BE-E0A546BF80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A25A5A-D62A-4EFA-8814-62D396CE3436}" type="pres">
      <dgm:prSet presAssocID="{E829D0CE-AF53-4323-806C-A4B88F4B478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CB4E5-DF80-4B3C-8726-4D3EFACC5338}" type="pres">
      <dgm:prSet presAssocID="{541E08BD-41C7-4AB4-AF61-E3AB7B0874BE}" presName="spacer" presStyleCnt="0"/>
      <dgm:spPr/>
    </dgm:pt>
    <dgm:pt modelId="{EB842D87-3781-4D71-B562-D7C2D7206AF8}" type="pres">
      <dgm:prSet presAssocID="{BC0883F3-013C-49F8-9A5A-5F0D8B0349D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71504-AFA0-4A90-8FAF-29B0CC5023CE}" type="pres">
      <dgm:prSet presAssocID="{16F209B5-BC4B-4C87-906A-9DDD202C1AAE}" presName="spacer" presStyleCnt="0"/>
      <dgm:spPr/>
    </dgm:pt>
    <dgm:pt modelId="{48B10D80-80F7-4BAB-BC68-16D7035771B9}" type="pres">
      <dgm:prSet presAssocID="{A0B52BF3-75F2-4E0B-AAFB-D8175420562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E7684-704D-4584-B942-5F01CB4E5D4C}" type="pres">
      <dgm:prSet presAssocID="{737EA8E5-E9D5-4DC8-A217-7D3FCFCA8A5E}" presName="spacer" presStyleCnt="0"/>
      <dgm:spPr/>
    </dgm:pt>
    <dgm:pt modelId="{37BE88DF-DA00-497E-A7BE-2E2F3875EDD3}" type="pres">
      <dgm:prSet presAssocID="{D3A3C5A7-8BAE-4459-B9D2-396B343AE32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41FE3-6179-4728-AD0D-12C56FA4E0AA}" type="pres">
      <dgm:prSet presAssocID="{D831A22C-393A-4CF7-9507-497BCD44CE85}" presName="spacer" presStyleCnt="0"/>
      <dgm:spPr/>
    </dgm:pt>
    <dgm:pt modelId="{906FD18E-70F9-40F6-8844-4E4E1C654044}" type="pres">
      <dgm:prSet presAssocID="{04A3C361-DD5C-46C2-B168-91D3833D67F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CFC5A-04AB-4A40-938D-03412F8CDB71}" type="pres">
      <dgm:prSet presAssocID="{B91253AF-9090-4690-823E-B1C122FD2F5B}" presName="spacer" presStyleCnt="0"/>
      <dgm:spPr/>
    </dgm:pt>
    <dgm:pt modelId="{55BB37E4-0636-4E9E-B3B9-66B05820C086}" type="pres">
      <dgm:prSet presAssocID="{396BC336-20FB-4D61-A6E5-A1F4415F1E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85C5-3105-4261-83D4-49FE08159252}" type="pres">
      <dgm:prSet presAssocID="{DA891F16-2580-4209-A844-66F61323AB63}" presName="spacer" presStyleCnt="0"/>
      <dgm:spPr/>
    </dgm:pt>
    <dgm:pt modelId="{203D2C88-394F-446F-9951-44F2D40F319E}" type="pres">
      <dgm:prSet presAssocID="{C19E2459-D1B4-46F7-9E5B-C8C2321B93F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C14BE-9BB1-416E-A324-9662FA0A2DAF}" srcId="{3C468A28-29CA-4283-A7BE-E0A546BF805D}" destId="{E829D0CE-AF53-4323-806C-A4B88F4B478D}" srcOrd="0" destOrd="0" parTransId="{A2FF67C2-D30D-4B6E-8545-6327932AAF51}" sibTransId="{541E08BD-41C7-4AB4-AF61-E3AB7B0874BE}"/>
    <dgm:cxn modelId="{49249104-0987-42C2-A649-51F13185E1C5}" srcId="{3C468A28-29CA-4283-A7BE-E0A546BF805D}" destId="{D3A3C5A7-8BAE-4459-B9D2-396B343AE321}" srcOrd="3" destOrd="0" parTransId="{C2D7B69D-14E3-4290-857F-2B542FAAE1D0}" sibTransId="{D831A22C-393A-4CF7-9507-497BCD44CE85}"/>
    <dgm:cxn modelId="{53DE0E70-EC62-4501-98C3-6666A4A7ADE6}" type="presOf" srcId="{BC0883F3-013C-49F8-9A5A-5F0D8B0349D0}" destId="{EB842D87-3781-4D71-B562-D7C2D7206AF8}" srcOrd="0" destOrd="0" presId="urn:microsoft.com/office/officeart/2005/8/layout/vList2"/>
    <dgm:cxn modelId="{A715731B-0B2D-46C3-917F-D92FC62FF033}" type="presOf" srcId="{3C468A28-29CA-4283-A7BE-E0A546BF805D}" destId="{A441931A-019B-429A-B794-37A1CA15E609}" srcOrd="0" destOrd="0" presId="urn:microsoft.com/office/officeart/2005/8/layout/vList2"/>
    <dgm:cxn modelId="{662A051A-2F4D-4ECD-9A06-28C703B526CF}" type="presOf" srcId="{04A3C361-DD5C-46C2-B168-91D3833D67FF}" destId="{906FD18E-70F9-40F6-8844-4E4E1C654044}" srcOrd="0" destOrd="0" presId="urn:microsoft.com/office/officeart/2005/8/layout/vList2"/>
    <dgm:cxn modelId="{8F9D1003-CCDA-4BB5-BC8F-298FC1F8139A}" srcId="{3C468A28-29CA-4283-A7BE-E0A546BF805D}" destId="{BC0883F3-013C-49F8-9A5A-5F0D8B0349D0}" srcOrd="1" destOrd="0" parTransId="{DED25913-81B3-4B25-B97B-4D00BE67F0A1}" sibTransId="{16F209B5-BC4B-4C87-906A-9DDD202C1AAE}"/>
    <dgm:cxn modelId="{17EA77BC-96F7-46B6-A43F-7178A6236439}" srcId="{3C468A28-29CA-4283-A7BE-E0A546BF805D}" destId="{04A3C361-DD5C-46C2-B168-91D3833D67FF}" srcOrd="4" destOrd="0" parTransId="{EBACA28A-418A-4F9B-B92B-257B24322C83}" sibTransId="{B91253AF-9090-4690-823E-B1C122FD2F5B}"/>
    <dgm:cxn modelId="{5E0FADEF-F8A0-41E8-AFD1-E65E8271373F}" type="presOf" srcId="{396BC336-20FB-4D61-A6E5-A1F4415F1E63}" destId="{55BB37E4-0636-4E9E-B3B9-66B05820C086}" srcOrd="0" destOrd="0" presId="urn:microsoft.com/office/officeart/2005/8/layout/vList2"/>
    <dgm:cxn modelId="{9280220D-6AFB-4519-89CC-FA4C1CA79460}" type="presOf" srcId="{C19E2459-D1B4-46F7-9E5B-C8C2321B93FF}" destId="{203D2C88-394F-446F-9951-44F2D40F319E}" srcOrd="0" destOrd="0" presId="urn:microsoft.com/office/officeart/2005/8/layout/vList2"/>
    <dgm:cxn modelId="{0FED8466-D2EF-48FC-93C6-9901CAEB15AE}" type="presOf" srcId="{E829D0CE-AF53-4323-806C-A4B88F4B478D}" destId="{6DA25A5A-D62A-4EFA-8814-62D396CE3436}" srcOrd="0" destOrd="0" presId="urn:microsoft.com/office/officeart/2005/8/layout/vList2"/>
    <dgm:cxn modelId="{666683B0-90E0-4EAC-8451-009B6918D954}" srcId="{3C468A28-29CA-4283-A7BE-E0A546BF805D}" destId="{C19E2459-D1B4-46F7-9E5B-C8C2321B93FF}" srcOrd="6" destOrd="0" parTransId="{57F554EF-3A0E-4AB7-9CAA-78EFE4B5FB74}" sibTransId="{AC5ADF33-46F5-4E8F-AAA6-40BB38140379}"/>
    <dgm:cxn modelId="{DDC99EBB-0533-41DE-BDFC-2276DAA2F9E7}" srcId="{3C468A28-29CA-4283-A7BE-E0A546BF805D}" destId="{A0B52BF3-75F2-4E0B-AAFB-D81754205622}" srcOrd="2" destOrd="0" parTransId="{DCDC1470-01C4-41DD-A787-815EBCC61A36}" sibTransId="{737EA8E5-E9D5-4DC8-A217-7D3FCFCA8A5E}"/>
    <dgm:cxn modelId="{0438B395-9C57-44A9-A86D-727EBDE99232}" srcId="{3C468A28-29CA-4283-A7BE-E0A546BF805D}" destId="{396BC336-20FB-4D61-A6E5-A1F4415F1E63}" srcOrd="5" destOrd="0" parTransId="{22A81190-D86C-472B-8CCF-FECCC152F0D8}" sibTransId="{DA891F16-2580-4209-A844-66F61323AB63}"/>
    <dgm:cxn modelId="{7A82EFC1-0820-479E-8B90-52A61F84D28D}" type="presOf" srcId="{A0B52BF3-75F2-4E0B-AAFB-D81754205622}" destId="{48B10D80-80F7-4BAB-BC68-16D7035771B9}" srcOrd="0" destOrd="0" presId="urn:microsoft.com/office/officeart/2005/8/layout/vList2"/>
    <dgm:cxn modelId="{3B6DBC3E-45E4-4C8D-9FCD-BEF012A7D71D}" type="presOf" srcId="{D3A3C5A7-8BAE-4459-B9D2-396B343AE321}" destId="{37BE88DF-DA00-497E-A7BE-2E2F3875EDD3}" srcOrd="0" destOrd="0" presId="urn:microsoft.com/office/officeart/2005/8/layout/vList2"/>
    <dgm:cxn modelId="{DC068571-EE2B-4D7A-8081-AC9D0E4B0378}" type="presParOf" srcId="{A441931A-019B-429A-B794-37A1CA15E609}" destId="{6DA25A5A-D62A-4EFA-8814-62D396CE3436}" srcOrd="0" destOrd="0" presId="urn:microsoft.com/office/officeart/2005/8/layout/vList2"/>
    <dgm:cxn modelId="{85A41FE7-4D4C-4CB5-AC42-24F540B20F06}" type="presParOf" srcId="{A441931A-019B-429A-B794-37A1CA15E609}" destId="{74ECB4E5-DF80-4B3C-8726-4D3EFACC5338}" srcOrd="1" destOrd="0" presId="urn:microsoft.com/office/officeart/2005/8/layout/vList2"/>
    <dgm:cxn modelId="{6698BF8A-1D00-4C54-A9FA-8B625646CA88}" type="presParOf" srcId="{A441931A-019B-429A-B794-37A1CA15E609}" destId="{EB842D87-3781-4D71-B562-D7C2D7206AF8}" srcOrd="2" destOrd="0" presId="urn:microsoft.com/office/officeart/2005/8/layout/vList2"/>
    <dgm:cxn modelId="{8067A8F1-5002-4DE2-84B5-5322FC517C94}" type="presParOf" srcId="{A441931A-019B-429A-B794-37A1CA15E609}" destId="{1BF71504-AFA0-4A90-8FAF-29B0CC5023CE}" srcOrd="3" destOrd="0" presId="urn:microsoft.com/office/officeart/2005/8/layout/vList2"/>
    <dgm:cxn modelId="{A8FE4AFB-D0AA-4E6B-893F-ACE44F059436}" type="presParOf" srcId="{A441931A-019B-429A-B794-37A1CA15E609}" destId="{48B10D80-80F7-4BAB-BC68-16D7035771B9}" srcOrd="4" destOrd="0" presId="urn:microsoft.com/office/officeart/2005/8/layout/vList2"/>
    <dgm:cxn modelId="{61C498CA-8BCF-47BD-B598-24C88698C17E}" type="presParOf" srcId="{A441931A-019B-429A-B794-37A1CA15E609}" destId="{6DFE7684-704D-4584-B942-5F01CB4E5D4C}" srcOrd="5" destOrd="0" presId="urn:microsoft.com/office/officeart/2005/8/layout/vList2"/>
    <dgm:cxn modelId="{6D32201F-2E92-4D96-9DE7-9E384FC31B96}" type="presParOf" srcId="{A441931A-019B-429A-B794-37A1CA15E609}" destId="{37BE88DF-DA00-497E-A7BE-2E2F3875EDD3}" srcOrd="6" destOrd="0" presId="urn:microsoft.com/office/officeart/2005/8/layout/vList2"/>
    <dgm:cxn modelId="{933929C1-8C11-4F5E-A23F-EE47E40E180B}" type="presParOf" srcId="{A441931A-019B-429A-B794-37A1CA15E609}" destId="{D0E41FE3-6179-4728-AD0D-12C56FA4E0AA}" srcOrd="7" destOrd="0" presId="urn:microsoft.com/office/officeart/2005/8/layout/vList2"/>
    <dgm:cxn modelId="{D19662A5-1E39-4BCB-B9A1-B55BECC358CD}" type="presParOf" srcId="{A441931A-019B-429A-B794-37A1CA15E609}" destId="{906FD18E-70F9-40F6-8844-4E4E1C654044}" srcOrd="8" destOrd="0" presId="urn:microsoft.com/office/officeart/2005/8/layout/vList2"/>
    <dgm:cxn modelId="{C277A2B2-5A1F-4F33-871E-705BE8ED8087}" type="presParOf" srcId="{A441931A-019B-429A-B794-37A1CA15E609}" destId="{67BCFC5A-04AB-4A40-938D-03412F8CDB71}" srcOrd="9" destOrd="0" presId="urn:microsoft.com/office/officeart/2005/8/layout/vList2"/>
    <dgm:cxn modelId="{208F08E7-DE04-4634-A59D-E3BF3774E700}" type="presParOf" srcId="{A441931A-019B-429A-B794-37A1CA15E609}" destId="{55BB37E4-0636-4E9E-B3B9-66B05820C086}" srcOrd="10" destOrd="0" presId="urn:microsoft.com/office/officeart/2005/8/layout/vList2"/>
    <dgm:cxn modelId="{4812C972-4656-40E4-B9E1-E225F85C7C2F}" type="presParOf" srcId="{A441931A-019B-429A-B794-37A1CA15E609}" destId="{590685C5-3105-4261-83D4-49FE08159252}" srcOrd="11" destOrd="0" presId="urn:microsoft.com/office/officeart/2005/8/layout/vList2"/>
    <dgm:cxn modelId="{39774CBE-E561-43D0-83BD-8498AE132268}" type="presParOf" srcId="{A441931A-019B-429A-B794-37A1CA15E609}" destId="{203D2C88-394F-446F-9951-44F2D40F319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5AF31D-CC93-40AD-B057-0D4FCD9E15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3D3D54-FD89-49C3-AF3D-8DE7F42F18C4}">
      <dgm:prSet/>
      <dgm:spPr/>
      <dgm:t>
        <a:bodyPr/>
        <a:lstStyle/>
        <a:p>
          <a:pPr rtl="0"/>
          <a:r>
            <a:rPr lang="en-US" dirty="0" smtClean="0"/>
            <a:t>Peptic ulceration</a:t>
          </a:r>
          <a:endParaRPr lang="en-US" dirty="0"/>
        </a:p>
      </dgm:t>
    </dgm:pt>
    <dgm:pt modelId="{E1C0CDAE-581E-41A7-99EF-CA41CB502796}" type="parTrans" cxnId="{C2E95BFA-831B-4917-B141-B3C05DCF021B}">
      <dgm:prSet/>
      <dgm:spPr/>
      <dgm:t>
        <a:bodyPr/>
        <a:lstStyle/>
        <a:p>
          <a:endParaRPr lang="en-US"/>
        </a:p>
      </dgm:t>
    </dgm:pt>
    <dgm:pt modelId="{D207E6A4-98F5-4BCC-9C35-0E4DA76C0B2D}" type="sibTrans" cxnId="{C2E95BFA-831B-4917-B141-B3C05DCF021B}">
      <dgm:prSet/>
      <dgm:spPr/>
      <dgm:t>
        <a:bodyPr/>
        <a:lstStyle/>
        <a:p>
          <a:endParaRPr lang="en-US"/>
        </a:p>
      </dgm:t>
    </dgm:pt>
    <dgm:pt modelId="{A968E29A-21A0-4B5C-BDA4-C39905A01F2A}">
      <dgm:prSet/>
      <dgm:spPr/>
      <dgm:t>
        <a:bodyPr/>
        <a:lstStyle/>
        <a:p>
          <a:pPr rtl="0"/>
          <a:r>
            <a:rPr lang="en-US" smtClean="0"/>
            <a:t>Pancreatitis</a:t>
          </a:r>
          <a:endParaRPr lang="en-US"/>
        </a:p>
      </dgm:t>
    </dgm:pt>
    <dgm:pt modelId="{19FAAD75-C871-4FF8-A30E-231153375F8C}" type="parTrans" cxnId="{886D314F-E1BB-4AE0-8E91-35B8AD715DBF}">
      <dgm:prSet/>
      <dgm:spPr/>
      <dgm:t>
        <a:bodyPr/>
        <a:lstStyle/>
        <a:p>
          <a:endParaRPr lang="en-US"/>
        </a:p>
      </dgm:t>
    </dgm:pt>
    <dgm:pt modelId="{92EC3471-7CEC-4712-AADB-1881D0E5765B}" type="sibTrans" cxnId="{886D314F-E1BB-4AE0-8E91-35B8AD715DBF}">
      <dgm:prSet/>
      <dgm:spPr/>
      <dgm:t>
        <a:bodyPr/>
        <a:lstStyle/>
        <a:p>
          <a:endParaRPr lang="en-US"/>
        </a:p>
      </dgm:t>
    </dgm:pt>
    <dgm:pt modelId="{37414F11-5CCA-4843-9154-585C5AB2B0FB}">
      <dgm:prSet/>
      <dgm:spPr/>
      <dgm:t>
        <a:bodyPr/>
        <a:lstStyle/>
        <a:p>
          <a:pPr rtl="0"/>
          <a:r>
            <a:rPr lang="en-US" smtClean="0"/>
            <a:t>Splenic infarct</a:t>
          </a:r>
          <a:endParaRPr lang="en-US"/>
        </a:p>
      </dgm:t>
    </dgm:pt>
    <dgm:pt modelId="{DCE7BAC4-C262-435C-B3D5-5B076E341B4F}" type="parTrans" cxnId="{1E43ED51-3189-42C6-B084-93C55E9A9D81}">
      <dgm:prSet/>
      <dgm:spPr/>
      <dgm:t>
        <a:bodyPr/>
        <a:lstStyle/>
        <a:p>
          <a:endParaRPr lang="en-US"/>
        </a:p>
      </dgm:t>
    </dgm:pt>
    <dgm:pt modelId="{08B4C42E-C5D0-430E-8214-FF5E4690BFC6}" type="sibTrans" cxnId="{1E43ED51-3189-42C6-B084-93C55E9A9D81}">
      <dgm:prSet/>
      <dgm:spPr/>
      <dgm:t>
        <a:bodyPr/>
        <a:lstStyle/>
        <a:p>
          <a:endParaRPr lang="en-US"/>
        </a:p>
      </dgm:t>
    </dgm:pt>
    <dgm:pt modelId="{29C67731-F907-4C30-8DF8-0997F86D95FB}" type="pres">
      <dgm:prSet presAssocID="{3A5AF31D-CC93-40AD-B057-0D4FCD9E15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9F5CFB-A6EB-4708-B7E0-3C3E7ED7B5A2}" type="pres">
      <dgm:prSet presAssocID="{253D3D54-FD89-49C3-AF3D-8DE7F42F18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CD66A-2FEB-4C0F-8CA4-3F51A6FC16CE}" type="pres">
      <dgm:prSet presAssocID="{D207E6A4-98F5-4BCC-9C35-0E4DA76C0B2D}" presName="spacer" presStyleCnt="0"/>
      <dgm:spPr/>
    </dgm:pt>
    <dgm:pt modelId="{D4FBEF85-9F84-4B5F-9801-EA5BD4053938}" type="pres">
      <dgm:prSet presAssocID="{A968E29A-21A0-4B5C-BDA4-C39905A01F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0CF31-50E7-4724-B3D8-657956FAAF1B}" type="pres">
      <dgm:prSet presAssocID="{92EC3471-7CEC-4712-AADB-1881D0E5765B}" presName="spacer" presStyleCnt="0"/>
      <dgm:spPr/>
    </dgm:pt>
    <dgm:pt modelId="{F1CB4975-AF6B-40B5-BBF2-B8528489D65C}" type="pres">
      <dgm:prSet presAssocID="{37414F11-5CCA-4843-9154-585C5AB2B0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95BFA-831B-4917-B141-B3C05DCF021B}" srcId="{3A5AF31D-CC93-40AD-B057-0D4FCD9E1560}" destId="{253D3D54-FD89-49C3-AF3D-8DE7F42F18C4}" srcOrd="0" destOrd="0" parTransId="{E1C0CDAE-581E-41A7-99EF-CA41CB502796}" sibTransId="{D207E6A4-98F5-4BCC-9C35-0E4DA76C0B2D}"/>
    <dgm:cxn modelId="{2814C3D3-B4C1-432B-AC5E-B3875C8F21F9}" type="presOf" srcId="{253D3D54-FD89-49C3-AF3D-8DE7F42F18C4}" destId="{199F5CFB-A6EB-4708-B7E0-3C3E7ED7B5A2}" srcOrd="0" destOrd="0" presId="urn:microsoft.com/office/officeart/2005/8/layout/vList2"/>
    <dgm:cxn modelId="{07599797-F735-4037-A0D7-90DFB3C71D85}" type="presOf" srcId="{A968E29A-21A0-4B5C-BDA4-C39905A01F2A}" destId="{D4FBEF85-9F84-4B5F-9801-EA5BD4053938}" srcOrd="0" destOrd="0" presId="urn:microsoft.com/office/officeart/2005/8/layout/vList2"/>
    <dgm:cxn modelId="{1E43ED51-3189-42C6-B084-93C55E9A9D81}" srcId="{3A5AF31D-CC93-40AD-B057-0D4FCD9E1560}" destId="{37414F11-5CCA-4843-9154-585C5AB2B0FB}" srcOrd="2" destOrd="0" parTransId="{DCE7BAC4-C262-435C-B3D5-5B076E341B4F}" sibTransId="{08B4C42E-C5D0-430E-8214-FF5E4690BFC6}"/>
    <dgm:cxn modelId="{1B436997-F5BD-45F6-871B-80DC07E6BC86}" type="presOf" srcId="{37414F11-5CCA-4843-9154-585C5AB2B0FB}" destId="{F1CB4975-AF6B-40B5-BBF2-B8528489D65C}" srcOrd="0" destOrd="0" presId="urn:microsoft.com/office/officeart/2005/8/layout/vList2"/>
    <dgm:cxn modelId="{7E98CED6-D1FF-41E4-8A8A-FF8A76D426C2}" type="presOf" srcId="{3A5AF31D-CC93-40AD-B057-0D4FCD9E1560}" destId="{29C67731-F907-4C30-8DF8-0997F86D95FB}" srcOrd="0" destOrd="0" presId="urn:microsoft.com/office/officeart/2005/8/layout/vList2"/>
    <dgm:cxn modelId="{886D314F-E1BB-4AE0-8E91-35B8AD715DBF}" srcId="{3A5AF31D-CC93-40AD-B057-0D4FCD9E1560}" destId="{A968E29A-21A0-4B5C-BDA4-C39905A01F2A}" srcOrd="1" destOrd="0" parTransId="{19FAAD75-C871-4FF8-A30E-231153375F8C}" sibTransId="{92EC3471-7CEC-4712-AADB-1881D0E5765B}"/>
    <dgm:cxn modelId="{B573C8C5-D642-46C7-B536-9CB65484DFB7}" type="presParOf" srcId="{29C67731-F907-4C30-8DF8-0997F86D95FB}" destId="{199F5CFB-A6EB-4708-B7E0-3C3E7ED7B5A2}" srcOrd="0" destOrd="0" presId="urn:microsoft.com/office/officeart/2005/8/layout/vList2"/>
    <dgm:cxn modelId="{EFD8AB3F-5FB6-4090-A43F-574507BB273D}" type="presParOf" srcId="{29C67731-F907-4C30-8DF8-0997F86D95FB}" destId="{D3CCD66A-2FEB-4C0F-8CA4-3F51A6FC16CE}" srcOrd="1" destOrd="0" presId="urn:microsoft.com/office/officeart/2005/8/layout/vList2"/>
    <dgm:cxn modelId="{B487885F-C68C-42D7-86D7-6309FC7869D5}" type="presParOf" srcId="{29C67731-F907-4C30-8DF8-0997F86D95FB}" destId="{D4FBEF85-9F84-4B5F-9801-EA5BD4053938}" srcOrd="2" destOrd="0" presId="urn:microsoft.com/office/officeart/2005/8/layout/vList2"/>
    <dgm:cxn modelId="{562BF0A8-3C58-47A0-BFA4-E4DA15B1428D}" type="presParOf" srcId="{29C67731-F907-4C30-8DF8-0997F86D95FB}" destId="{9DE0CF31-50E7-4724-B3D8-657956FAAF1B}" srcOrd="3" destOrd="0" presId="urn:microsoft.com/office/officeart/2005/8/layout/vList2"/>
    <dgm:cxn modelId="{1E3FA98E-EE28-40FE-93E8-03227E5800CD}" type="presParOf" srcId="{29C67731-F907-4C30-8DF8-0997F86D95FB}" destId="{F1CB4975-AF6B-40B5-BBF2-B8528489D6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9357AE-5326-4933-9522-8CD955E80F1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94BE2-95C6-4EFF-B3C2-3168D858C17A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b="1" dirty="0" smtClean="0"/>
            <a:t>Radiating pain to Back </a:t>
          </a:r>
          <a:endParaRPr lang="en-US" dirty="0"/>
        </a:p>
      </dgm:t>
    </dgm:pt>
    <dgm:pt modelId="{933B7371-BFD3-4CC0-BB42-169A4B9F491D}" type="parTrans" cxnId="{862B6352-5C3F-400A-9D13-11D09CE06C71}">
      <dgm:prSet/>
      <dgm:spPr/>
      <dgm:t>
        <a:bodyPr/>
        <a:lstStyle/>
        <a:p>
          <a:endParaRPr lang="en-US"/>
        </a:p>
      </dgm:t>
    </dgm:pt>
    <dgm:pt modelId="{848060A8-A3B1-4636-9D10-039C50827EB0}" type="sibTrans" cxnId="{862B6352-5C3F-400A-9D13-11D09CE06C71}">
      <dgm:prSet/>
      <dgm:spPr/>
      <dgm:t>
        <a:bodyPr/>
        <a:lstStyle/>
        <a:p>
          <a:endParaRPr lang="en-US"/>
        </a:p>
      </dgm:t>
    </dgm:pt>
    <dgm:pt modelId="{20C38457-6143-4DA7-B176-B051AD3E4DEF}">
      <dgm:prSet/>
      <dgm:spPr/>
      <dgm:t>
        <a:bodyPr/>
        <a:lstStyle/>
        <a:p>
          <a:pPr rtl="0"/>
          <a:r>
            <a:rPr lang="en-US" smtClean="0"/>
            <a:t>Peptic ulcer</a:t>
          </a:r>
          <a:endParaRPr lang="en-US"/>
        </a:p>
      </dgm:t>
    </dgm:pt>
    <dgm:pt modelId="{D9FD4372-85E2-4183-8D5B-87FFB7F448F0}" type="parTrans" cxnId="{36CA48F8-D934-47DE-B5C4-3412A9BFD875}">
      <dgm:prSet/>
      <dgm:spPr/>
      <dgm:t>
        <a:bodyPr/>
        <a:lstStyle/>
        <a:p>
          <a:endParaRPr lang="en-US"/>
        </a:p>
      </dgm:t>
    </dgm:pt>
    <dgm:pt modelId="{3928EE18-3FFB-46A8-A8DB-EC6E8896C3D9}" type="sibTrans" cxnId="{36CA48F8-D934-47DE-B5C4-3412A9BFD875}">
      <dgm:prSet/>
      <dgm:spPr/>
      <dgm:t>
        <a:bodyPr/>
        <a:lstStyle/>
        <a:p>
          <a:endParaRPr lang="en-US"/>
        </a:p>
      </dgm:t>
    </dgm:pt>
    <dgm:pt modelId="{1542B91B-9DE5-4488-819C-3E1E96BB9E2D}">
      <dgm:prSet/>
      <dgm:spPr/>
      <dgm:t>
        <a:bodyPr/>
        <a:lstStyle/>
        <a:p>
          <a:pPr rtl="0"/>
          <a:r>
            <a:rPr lang="en-US" smtClean="0"/>
            <a:t>Pancreatitis</a:t>
          </a:r>
          <a:endParaRPr lang="en-US"/>
        </a:p>
      </dgm:t>
    </dgm:pt>
    <dgm:pt modelId="{6A1B0A74-C3B0-4DAD-9114-DD4704E6B764}" type="parTrans" cxnId="{05E0C2DA-E337-4B9E-82C8-47E71B59A810}">
      <dgm:prSet/>
      <dgm:spPr/>
      <dgm:t>
        <a:bodyPr/>
        <a:lstStyle/>
        <a:p>
          <a:endParaRPr lang="en-US"/>
        </a:p>
      </dgm:t>
    </dgm:pt>
    <dgm:pt modelId="{C1E3FD81-DADB-4E37-AF6E-FF64B9B39C83}" type="sibTrans" cxnId="{05E0C2DA-E337-4B9E-82C8-47E71B59A810}">
      <dgm:prSet/>
      <dgm:spPr/>
      <dgm:t>
        <a:bodyPr/>
        <a:lstStyle/>
        <a:p>
          <a:endParaRPr lang="en-US"/>
        </a:p>
      </dgm:t>
    </dgm:pt>
    <dgm:pt modelId="{7B0A8DBE-53E6-4C7A-A159-8CD8FEB679C6}">
      <dgm:prSet/>
      <dgm:spPr/>
      <dgm:t>
        <a:bodyPr/>
        <a:lstStyle/>
        <a:p>
          <a:pPr rtl="0"/>
          <a:r>
            <a:rPr lang="en-US" dirty="0" smtClean="0"/>
            <a:t>Aortic aneurysm</a:t>
          </a:r>
          <a:endParaRPr lang="en-US" dirty="0"/>
        </a:p>
      </dgm:t>
    </dgm:pt>
    <dgm:pt modelId="{5FD79BD6-C615-4626-A654-66B247BA1E90}" type="parTrans" cxnId="{E014C0FC-7350-4421-9505-0C87D1ABA592}">
      <dgm:prSet/>
      <dgm:spPr/>
      <dgm:t>
        <a:bodyPr/>
        <a:lstStyle/>
        <a:p>
          <a:endParaRPr lang="en-US"/>
        </a:p>
      </dgm:t>
    </dgm:pt>
    <dgm:pt modelId="{9E86D9A4-7069-41F7-950D-8C741E4881C4}" type="sibTrans" cxnId="{E014C0FC-7350-4421-9505-0C87D1ABA592}">
      <dgm:prSet/>
      <dgm:spPr/>
      <dgm:t>
        <a:bodyPr/>
        <a:lstStyle/>
        <a:p>
          <a:endParaRPr lang="en-US"/>
        </a:p>
      </dgm:t>
    </dgm:pt>
    <dgm:pt modelId="{382B6597-1D3B-4446-B374-83EF0CD26D80}">
      <dgm:prSet/>
      <dgm:spPr/>
      <dgm:t>
        <a:bodyPr/>
        <a:lstStyle/>
        <a:p>
          <a:pPr rtl="0"/>
          <a:r>
            <a:rPr lang="en-US" smtClean="0"/>
            <a:t>Acute aortic dissection</a:t>
          </a:r>
          <a:endParaRPr lang="en-US"/>
        </a:p>
      </dgm:t>
    </dgm:pt>
    <dgm:pt modelId="{2C0030CF-EE6B-4255-95D4-F7E02C2A8670}" type="parTrans" cxnId="{55C951FA-4ED8-42F4-9F76-4B56CFF3F562}">
      <dgm:prSet/>
      <dgm:spPr/>
      <dgm:t>
        <a:bodyPr/>
        <a:lstStyle/>
        <a:p>
          <a:endParaRPr lang="en-US"/>
        </a:p>
      </dgm:t>
    </dgm:pt>
    <dgm:pt modelId="{6359BA96-5501-4CDF-8F42-FB8EB5FC4D74}" type="sibTrans" cxnId="{55C951FA-4ED8-42F4-9F76-4B56CFF3F562}">
      <dgm:prSet/>
      <dgm:spPr/>
      <dgm:t>
        <a:bodyPr/>
        <a:lstStyle/>
        <a:p>
          <a:endParaRPr lang="en-US"/>
        </a:p>
      </dgm:t>
    </dgm:pt>
    <dgm:pt modelId="{3B15F9C0-E01F-4A14-AD98-1CED86A22CF8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/>
            <a:t>Radiating Pain to Groin</a:t>
          </a:r>
          <a:endParaRPr lang="en-US" dirty="0"/>
        </a:p>
      </dgm:t>
    </dgm:pt>
    <dgm:pt modelId="{ECAECF31-B01A-43D1-91D9-FBCB4197CC0B}" type="parTrans" cxnId="{BAC506FE-A8A7-48DD-9594-2FCA1E2D2072}">
      <dgm:prSet/>
      <dgm:spPr/>
      <dgm:t>
        <a:bodyPr/>
        <a:lstStyle/>
        <a:p>
          <a:endParaRPr lang="en-US"/>
        </a:p>
      </dgm:t>
    </dgm:pt>
    <dgm:pt modelId="{67503815-0320-45F0-A76A-A2B6B39F6A86}" type="sibTrans" cxnId="{BAC506FE-A8A7-48DD-9594-2FCA1E2D2072}">
      <dgm:prSet/>
      <dgm:spPr/>
      <dgm:t>
        <a:bodyPr/>
        <a:lstStyle/>
        <a:p>
          <a:endParaRPr lang="en-US"/>
        </a:p>
      </dgm:t>
    </dgm:pt>
    <dgm:pt modelId="{27297D6B-BDA5-463D-8826-1B8424941E41}">
      <dgm:prSet/>
      <dgm:spPr/>
      <dgm:t>
        <a:bodyPr/>
        <a:lstStyle/>
        <a:p>
          <a:pPr rtl="0"/>
          <a:r>
            <a:rPr lang="en-US" smtClean="0"/>
            <a:t>Ureteric colic</a:t>
          </a:r>
          <a:endParaRPr lang="en-US"/>
        </a:p>
      </dgm:t>
    </dgm:pt>
    <dgm:pt modelId="{1B2D6224-E597-4E52-AA88-C8DDF2700DA9}" type="parTrans" cxnId="{2186145D-F9D9-4819-B922-8BF5B4BE1E44}">
      <dgm:prSet/>
      <dgm:spPr/>
      <dgm:t>
        <a:bodyPr/>
        <a:lstStyle/>
        <a:p>
          <a:endParaRPr lang="en-US"/>
        </a:p>
      </dgm:t>
    </dgm:pt>
    <dgm:pt modelId="{D71E4AB7-E111-48F3-BDCF-3847CFD47C41}" type="sibTrans" cxnId="{2186145D-F9D9-4819-B922-8BF5B4BE1E44}">
      <dgm:prSet/>
      <dgm:spPr/>
      <dgm:t>
        <a:bodyPr/>
        <a:lstStyle/>
        <a:p>
          <a:endParaRPr lang="en-US"/>
        </a:p>
      </dgm:t>
    </dgm:pt>
    <dgm:pt modelId="{1B9FB673-F572-4716-B85E-659A5C4EA038}">
      <dgm:prSet/>
      <dgm:spPr/>
      <dgm:t>
        <a:bodyPr/>
        <a:lstStyle/>
        <a:p>
          <a:pPr rtl="0"/>
          <a:r>
            <a:rPr lang="en-US" smtClean="0"/>
            <a:t>Testicular torsion</a:t>
          </a:r>
          <a:endParaRPr lang="en-US"/>
        </a:p>
      </dgm:t>
    </dgm:pt>
    <dgm:pt modelId="{87447312-4028-4DC1-89CF-0F1981917B22}" type="parTrans" cxnId="{0328DA24-C556-4829-B657-987A7BC1A13C}">
      <dgm:prSet/>
      <dgm:spPr/>
      <dgm:t>
        <a:bodyPr/>
        <a:lstStyle/>
        <a:p>
          <a:endParaRPr lang="en-US"/>
        </a:p>
      </dgm:t>
    </dgm:pt>
    <dgm:pt modelId="{DEE6C58E-7D5C-4AAE-85A3-36D834262737}" type="sibTrans" cxnId="{0328DA24-C556-4829-B657-987A7BC1A13C}">
      <dgm:prSet/>
      <dgm:spPr/>
      <dgm:t>
        <a:bodyPr/>
        <a:lstStyle/>
        <a:p>
          <a:endParaRPr lang="en-US"/>
        </a:p>
      </dgm:t>
    </dgm:pt>
    <dgm:pt modelId="{9070EC0F-8E4A-4772-BE40-73D12B6D7F50}" type="pres">
      <dgm:prSet presAssocID="{689357AE-5326-4933-9522-8CD955E80F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1324F-1B18-4A4E-BB83-64491732D1C0}" type="pres">
      <dgm:prSet presAssocID="{2F094BE2-95C6-4EFF-B3C2-3168D858C17A}" presName="linNode" presStyleCnt="0"/>
      <dgm:spPr/>
    </dgm:pt>
    <dgm:pt modelId="{35ED72F4-2269-4E7B-959F-1A24416F8611}" type="pres">
      <dgm:prSet presAssocID="{2F094BE2-95C6-4EFF-B3C2-3168D858C17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43D0E-5057-485C-A80C-CF47927554EB}" type="pres">
      <dgm:prSet presAssocID="{2F094BE2-95C6-4EFF-B3C2-3168D858C17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4BD7D-6275-413D-AE73-83628224D062}" type="pres">
      <dgm:prSet presAssocID="{848060A8-A3B1-4636-9D10-039C50827EB0}" presName="sp" presStyleCnt="0"/>
      <dgm:spPr/>
    </dgm:pt>
    <dgm:pt modelId="{46EA9985-0628-4B2E-806C-E874C86F46F3}" type="pres">
      <dgm:prSet presAssocID="{3B15F9C0-E01F-4A14-AD98-1CED86A22CF8}" presName="linNode" presStyleCnt="0"/>
      <dgm:spPr/>
    </dgm:pt>
    <dgm:pt modelId="{11AB9B50-F8F6-4D87-9B52-5120D31FB690}" type="pres">
      <dgm:prSet presAssocID="{3B15F9C0-E01F-4A14-AD98-1CED86A22CF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CC7AA-4FA1-4D09-A455-8CE8E9AAF1BD}" type="pres">
      <dgm:prSet presAssocID="{3B15F9C0-E01F-4A14-AD98-1CED86A22CF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2BBC7-4437-4EC5-8F94-0BB288EDC350}" type="presOf" srcId="{689357AE-5326-4933-9522-8CD955E80F16}" destId="{9070EC0F-8E4A-4772-BE40-73D12B6D7F50}" srcOrd="0" destOrd="0" presId="urn:microsoft.com/office/officeart/2005/8/layout/vList5"/>
    <dgm:cxn modelId="{6F922AB1-20F8-4E01-ACCB-34FCB6F0CB68}" type="presOf" srcId="{3B15F9C0-E01F-4A14-AD98-1CED86A22CF8}" destId="{11AB9B50-F8F6-4D87-9B52-5120D31FB690}" srcOrd="0" destOrd="0" presId="urn:microsoft.com/office/officeart/2005/8/layout/vList5"/>
    <dgm:cxn modelId="{A56B289F-B908-4CFF-A2AA-779DB7813036}" type="presOf" srcId="{1B9FB673-F572-4716-B85E-659A5C4EA038}" destId="{4EDCC7AA-4FA1-4D09-A455-8CE8E9AAF1BD}" srcOrd="0" destOrd="1" presId="urn:microsoft.com/office/officeart/2005/8/layout/vList5"/>
    <dgm:cxn modelId="{E014C0FC-7350-4421-9505-0C87D1ABA592}" srcId="{2F094BE2-95C6-4EFF-B3C2-3168D858C17A}" destId="{7B0A8DBE-53E6-4C7A-A159-8CD8FEB679C6}" srcOrd="2" destOrd="0" parTransId="{5FD79BD6-C615-4626-A654-66B247BA1E90}" sibTransId="{9E86D9A4-7069-41F7-950D-8C741E4881C4}"/>
    <dgm:cxn modelId="{1266E2C3-DE82-4ADA-B3F9-B53E1A42C04D}" type="presOf" srcId="{7B0A8DBE-53E6-4C7A-A159-8CD8FEB679C6}" destId="{C6243D0E-5057-485C-A80C-CF47927554EB}" srcOrd="0" destOrd="2" presId="urn:microsoft.com/office/officeart/2005/8/layout/vList5"/>
    <dgm:cxn modelId="{36CA48F8-D934-47DE-B5C4-3412A9BFD875}" srcId="{2F094BE2-95C6-4EFF-B3C2-3168D858C17A}" destId="{20C38457-6143-4DA7-B176-B051AD3E4DEF}" srcOrd="0" destOrd="0" parTransId="{D9FD4372-85E2-4183-8D5B-87FFB7F448F0}" sibTransId="{3928EE18-3FFB-46A8-A8DB-EC6E8896C3D9}"/>
    <dgm:cxn modelId="{6007E0FD-0162-4BD0-B99E-FEA489053F9A}" type="presOf" srcId="{20C38457-6143-4DA7-B176-B051AD3E4DEF}" destId="{C6243D0E-5057-485C-A80C-CF47927554EB}" srcOrd="0" destOrd="0" presId="urn:microsoft.com/office/officeart/2005/8/layout/vList5"/>
    <dgm:cxn modelId="{9E562DA4-9A2C-4D26-B3BB-A7AB39294A15}" type="presOf" srcId="{27297D6B-BDA5-463D-8826-1B8424941E41}" destId="{4EDCC7AA-4FA1-4D09-A455-8CE8E9AAF1BD}" srcOrd="0" destOrd="0" presId="urn:microsoft.com/office/officeart/2005/8/layout/vList5"/>
    <dgm:cxn modelId="{BAC506FE-A8A7-48DD-9594-2FCA1E2D2072}" srcId="{689357AE-5326-4933-9522-8CD955E80F16}" destId="{3B15F9C0-E01F-4A14-AD98-1CED86A22CF8}" srcOrd="1" destOrd="0" parTransId="{ECAECF31-B01A-43D1-91D9-FBCB4197CC0B}" sibTransId="{67503815-0320-45F0-A76A-A2B6B39F6A86}"/>
    <dgm:cxn modelId="{862B6352-5C3F-400A-9D13-11D09CE06C71}" srcId="{689357AE-5326-4933-9522-8CD955E80F16}" destId="{2F094BE2-95C6-4EFF-B3C2-3168D858C17A}" srcOrd="0" destOrd="0" parTransId="{933B7371-BFD3-4CC0-BB42-169A4B9F491D}" sibTransId="{848060A8-A3B1-4636-9D10-039C50827EB0}"/>
    <dgm:cxn modelId="{AED0D20A-0B25-43DF-9896-59BBCD2B30A2}" type="presOf" srcId="{2F094BE2-95C6-4EFF-B3C2-3168D858C17A}" destId="{35ED72F4-2269-4E7B-959F-1A24416F8611}" srcOrd="0" destOrd="0" presId="urn:microsoft.com/office/officeart/2005/8/layout/vList5"/>
    <dgm:cxn modelId="{A6A3091B-2989-46AF-9B0A-003B0F22F996}" type="presOf" srcId="{1542B91B-9DE5-4488-819C-3E1E96BB9E2D}" destId="{C6243D0E-5057-485C-A80C-CF47927554EB}" srcOrd="0" destOrd="1" presId="urn:microsoft.com/office/officeart/2005/8/layout/vList5"/>
    <dgm:cxn modelId="{2186145D-F9D9-4819-B922-8BF5B4BE1E44}" srcId="{3B15F9C0-E01F-4A14-AD98-1CED86A22CF8}" destId="{27297D6B-BDA5-463D-8826-1B8424941E41}" srcOrd="0" destOrd="0" parTransId="{1B2D6224-E597-4E52-AA88-C8DDF2700DA9}" sibTransId="{D71E4AB7-E111-48F3-BDCF-3847CFD47C41}"/>
    <dgm:cxn modelId="{06F53F2D-DA4E-4FEB-A3DD-91F45DC4EB09}" type="presOf" srcId="{382B6597-1D3B-4446-B374-83EF0CD26D80}" destId="{C6243D0E-5057-485C-A80C-CF47927554EB}" srcOrd="0" destOrd="3" presId="urn:microsoft.com/office/officeart/2005/8/layout/vList5"/>
    <dgm:cxn modelId="{0328DA24-C556-4829-B657-987A7BC1A13C}" srcId="{3B15F9C0-E01F-4A14-AD98-1CED86A22CF8}" destId="{1B9FB673-F572-4716-B85E-659A5C4EA038}" srcOrd="1" destOrd="0" parTransId="{87447312-4028-4DC1-89CF-0F1981917B22}" sibTransId="{DEE6C58E-7D5C-4AAE-85A3-36D834262737}"/>
    <dgm:cxn modelId="{55C951FA-4ED8-42F4-9F76-4B56CFF3F562}" srcId="{2F094BE2-95C6-4EFF-B3C2-3168D858C17A}" destId="{382B6597-1D3B-4446-B374-83EF0CD26D80}" srcOrd="3" destOrd="0" parTransId="{2C0030CF-EE6B-4255-95D4-F7E02C2A8670}" sibTransId="{6359BA96-5501-4CDF-8F42-FB8EB5FC4D74}"/>
    <dgm:cxn modelId="{05E0C2DA-E337-4B9E-82C8-47E71B59A810}" srcId="{2F094BE2-95C6-4EFF-B3C2-3168D858C17A}" destId="{1542B91B-9DE5-4488-819C-3E1E96BB9E2D}" srcOrd="1" destOrd="0" parTransId="{6A1B0A74-C3B0-4DAD-9114-DD4704E6B764}" sibTransId="{C1E3FD81-DADB-4E37-AF6E-FF64B9B39C83}"/>
    <dgm:cxn modelId="{4F450DC4-A499-4E33-8CD0-BBF04EF5E4FD}" type="presParOf" srcId="{9070EC0F-8E4A-4772-BE40-73D12B6D7F50}" destId="{B291324F-1B18-4A4E-BB83-64491732D1C0}" srcOrd="0" destOrd="0" presId="urn:microsoft.com/office/officeart/2005/8/layout/vList5"/>
    <dgm:cxn modelId="{C6E70264-ED6D-4BAA-AADE-E6D6C708E0A5}" type="presParOf" srcId="{B291324F-1B18-4A4E-BB83-64491732D1C0}" destId="{35ED72F4-2269-4E7B-959F-1A24416F8611}" srcOrd="0" destOrd="0" presId="urn:microsoft.com/office/officeart/2005/8/layout/vList5"/>
    <dgm:cxn modelId="{4CBB1DA3-295D-46BC-BC74-F48235DA6036}" type="presParOf" srcId="{B291324F-1B18-4A4E-BB83-64491732D1C0}" destId="{C6243D0E-5057-485C-A80C-CF47927554EB}" srcOrd="1" destOrd="0" presId="urn:microsoft.com/office/officeart/2005/8/layout/vList5"/>
    <dgm:cxn modelId="{13C55511-3B18-43FF-8EA4-249F03CEE9F1}" type="presParOf" srcId="{9070EC0F-8E4A-4772-BE40-73D12B6D7F50}" destId="{9464BD7D-6275-413D-AE73-83628224D062}" srcOrd="1" destOrd="0" presId="urn:microsoft.com/office/officeart/2005/8/layout/vList5"/>
    <dgm:cxn modelId="{49D51F40-1B0A-441B-A937-7FE2ECE28EF9}" type="presParOf" srcId="{9070EC0F-8E4A-4772-BE40-73D12B6D7F50}" destId="{46EA9985-0628-4B2E-806C-E874C86F46F3}" srcOrd="2" destOrd="0" presId="urn:microsoft.com/office/officeart/2005/8/layout/vList5"/>
    <dgm:cxn modelId="{3CC9A5D2-BD02-4B5B-B949-9F4335FB3FDF}" type="presParOf" srcId="{46EA9985-0628-4B2E-806C-E874C86F46F3}" destId="{11AB9B50-F8F6-4D87-9B52-5120D31FB690}" srcOrd="0" destOrd="0" presId="urn:microsoft.com/office/officeart/2005/8/layout/vList5"/>
    <dgm:cxn modelId="{D5F710D5-6DCF-4BD0-A323-33B45F1BC5CA}" type="presParOf" srcId="{46EA9985-0628-4B2E-806C-E874C86F46F3}" destId="{4EDCC7AA-4FA1-4D09-A455-8CE8E9AAF1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21237-F309-4293-9FE1-1CA6249707B7}">
      <dsp:nvSpPr>
        <dsp:cNvPr id="0" name=""/>
        <dsp:cNvSpPr/>
      </dsp:nvSpPr>
      <dsp:spPr>
        <a:xfrm>
          <a:off x="0" y="452312"/>
          <a:ext cx="8791575" cy="1482974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baseline="0" dirty="0" smtClean="0"/>
            <a:t>Acute Abdomen-1</a:t>
          </a:r>
          <a:endParaRPr lang="en-US" sz="6500" kern="1200" dirty="0"/>
        </a:p>
      </dsp:txBody>
      <dsp:txXfrm>
        <a:off x="72393" y="524705"/>
        <a:ext cx="8646789" cy="13381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0D5F2-7656-4921-8216-4E90409EA4F5}">
      <dsp:nvSpPr>
        <dsp:cNvPr id="0" name=""/>
        <dsp:cNvSpPr/>
      </dsp:nvSpPr>
      <dsp:spPr>
        <a:xfrm>
          <a:off x="0" y="125486"/>
          <a:ext cx="9905999" cy="125775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Amylase</a:t>
          </a:r>
          <a:r>
            <a:rPr lang="en-US" sz="2500" kern="1200" dirty="0" smtClean="0"/>
            <a:t>: a high amylase confirms the diagnosis of pancreatitis; a mildly raised amylase is also seen in ectopic pregnancy, perforated viscus, intestinal obstruction and intestinal </a:t>
          </a:r>
          <a:r>
            <a:rPr lang="en-US" sz="2500" kern="1200" dirty="0" err="1" smtClean="0"/>
            <a:t>ischaemia</a:t>
          </a:r>
          <a:endParaRPr lang="en-US" sz="2500" kern="1200" dirty="0"/>
        </a:p>
      </dsp:txBody>
      <dsp:txXfrm>
        <a:off x="61398" y="186884"/>
        <a:ext cx="9783203" cy="1134954"/>
      </dsp:txXfrm>
    </dsp:sp>
    <dsp:sp modelId="{E9F47312-6CD4-491E-9190-1893D0C7E4AD}">
      <dsp:nvSpPr>
        <dsp:cNvPr id="0" name=""/>
        <dsp:cNvSpPr/>
      </dsp:nvSpPr>
      <dsp:spPr>
        <a:xfrm>
          <a:off x="0" y="1455236"/>
          <a:ext cx="9905999" cy="125775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b-</a:t>
          </a:r>
          <a:r>
            <a:rPr lang="en-US" sz="2500" b="1" kern="1200" dirty="0" err="1" smtClean="0">
              <a:solidFill>
                <a:srgbClr val="FFFF00"/>
              </a:solidFill>
            </a:rPr>
            <a:t>hCG</a:t>
          </a:r>
          <a:r>
            <a:rPr lang="en-US" sz="2500" kern="1200" dirty="0" smtClean="0"/>
            <a:t>: pregnancy/ectopic pregnancy – must be performed in all females of childbearing age with iliac fossa pain</a:t>
          </a:r>
          <a:endParaRPr lang="en-US" sz="2500" kern="1200" dirty="0"/>
        </a:p>
      </dsp:txBody>
      <dsp:txXfrm>
        <a:off x="61398" y="1516634"/>
        <a:ext cx="9783203" cy="1134954"/>
      </dsp:txXfrm>
    </dsp:sp>
    <dsp:sp modelId="{DA30674A-E36C-4A04-9956-5364934340EB}">
      <dsp:nvSpPr>
        <dsp:cNvPr id="0" name=""/>
        <dsp:cNvSpPr/>
      </dsp:nvSpPr>
      <dsp:spPr>
        <a:xfrm>
          <a:off x="0" y="2784986"/>
          <a:ext cx="9905999" cy="125775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CRP</a:t>
          </a:r>
          <a:r>
            <a:rPr lang="en-US" sz="2500" b="1" kern="1200" dirty="0" smtClean="0"/>
            <a:t>:</a:t>
          </a:r>
          <a:r>
            <a:rPr lang="en-US" sz="2500" kern="1200" dirty="0" smtClean="0"/>
            <a:t> inflammatory marker generally raised within 8 h of an inflammatory process – can be useful in difficult cases, e.g. suspected appendicitis of 12 h duration with a normal WCC and CRP is unlikely to be acute appendicitis</a:t>
          </a:r>
          <a:endParaRPr lang="en-US" sz="2500" kern="1200" dirty="0"/>
        </a:p>
      </dsp:txBody>
      <dsp:txXfrm>
        <a:off x="61398" y="2846384"/>
        <a:ext cx="9783203" cy="1134954"/>
      </dsp:txXfrm>
    </dsp:sp>
    <dsp:sp modelId="{669276AD-3026-4A2D-8947-2220CC87BD10}">
      <dsp:nvSpPr>
        <dsp:cNvPr id="0" name=""/>
        <dsp:cNvSpPr/>
      </dsp:nvSpPr>
      <dsp:spPr>
        <a:xfrm>
          <a:off x="0" y="4114736"/>
          <a:ext cx="9905999" cy="125775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FF00"/>
              </a:solidFill>
            </a:rPr>
            <a:t>ABG</a:t>
          </a:r>
          <a:r>
            <a:rPr lang="en-US" sz="2500" kern="1200" dirty="0" smtClean="0"/>
            <a:t>: generally only indicated in severely ill patients; it can give useful information on tissue perfusion, pH and lactate levels; PaO2 and PaCO2 can give important information for the </a:t>
          </a:r>
          <a:r>
            <a:rPr lang="en-US" sz="2500" kern="1200" dirty="0" err="1" smtClean="0"/>
            <a:t>anaesthetist</a:t>
          </a:r>
          <a:r>
            <a:rPr lang="en-US" sz="2500" kern="1200" dirty="0" smtClean="0"/>
            <a:t> prior to surgery </a:t>
          </a:r>
          <a:endParaRPr lang="en-US" sz="2500" kern="1200" dirty="0"/>
        </a:p>
      </dsp:txBody>
      <dsp:txXfrm>
        <a:off x="61398" y="4176134"/>
        <a:ext cx="9783203" cy="11349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5B99C-A1AD-412C-88F0-AC4B2A44849B}">
      <dsp:nvSpPr>
        <dsp:cNvPr id="0" name=""/>
        <dsp:cNvSpPr/>
      </dsp:nvSpPr>
      <dsp:spPr>
        <a:xfrm>
          <a:off x="0" y="149133"/>
          <a:ext cx="4878387" cy="334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CXR: exclude referred lesion, gas under diaphragm.</a:t>
          </a:r>
          <a:endParaRPr lang="en-US" sz="5200" kern="1200" dirty="0"/>
        </a:p>
      </dsp:txBody>
      <dsp:txXfrm>
        <a:off x="163348" y="312481"/>
        <a:ext cx="4551691" cy="30195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583DB-3BFB-4981-A7E6-F66E094B1505}">
      <dsp:nvSpPr>
        <dsp:cNvPr id="0" name=""/>
        <dsp:cNvSpPr/>
      </dsp:nvSpPr>
      <dsp:spPr>
        <a:xfrm>
          <a:off x="710535" y="1825"/>
          <a:ext cx="8453520" cy="1470437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AXR: distended bowel with air/fluid levels, gallstones (10% are radio-opaque); calcified aorta, e.g. aneurysm; air in biliary tree (</a:t>
          </a:r>
          <a:r>
            <a:rPr lang="en-US" sz="2800" kern="1200" dirty="0" err="1" smtClean="0"/>
            <a:t>cholecystoduodenal</a:t>
          </a:r>
          <a:r>
            <a:rPr lang="en-US" sz="2800" kern="1200" dirty="0" smtClean="0"/>
            <a:t> fistula with gallstone ileus)</a:t>
          </a:r>
          <a:endParaRPr lang="en-US" sz="2800" kern="1200" dirty="0"/>
        </a:p>
      </dsp:txBody>
      <dsp:txXfrm>
        <a:off x="782316" y="73606"/>
        <a:ext cx="8309958" cy="1326875"/>
      </dsp:txXfrm>
    </dsp:sp>
    <dsp:sp modelId="{6FE46766-DB00-4062-AC18-ABA2787B1AF7}">
      <dsp:nvSpPr>
        <dsp:cNvPr id="0" name=""/>
        <dsp:cNvSpPr/>
      </dsp:nvSpPr>
      <dsp:spPr>
        <a:xfrm>
          <a:off x="710535" y="1529460"/>
          <a:ext cx="8460392" cy="1143935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USS: e.g. ovarian cyst, ectopic pregnancy, gallstones</a:t>
          </a:r>
          <a:endParaRPr lang="en-US" sz="2800" kern="1200" dirty="0"/>
        </a:p>
      </dsp:txBody>
      <dsp:txXfrm>
        <a:off x="766377" y="1585302"/>
        <a:ext cx="8348708" cy="1032251"/>
      </dsp:txXfrm>
    </dsp:sp>
    <dsp:sp modelId="{2DDA8679-CD6B-4D09-AEB4-519BF2F70F9E}">
      <dsp:nvSpPr>
        <dsp:cNvPr id="0" name=""/>
        <dsp:cNvSpPr/>
      </dsp:nvSpPr>
      <dsp:spPr>
        <a:xfrm>
          <a:off x="710535" y="2730592"/>
          <a:ext cx="8460428" cy="1143935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CT: useful in difficult cases – able to demonstrate free fluid, air, dilated bowel, pancreatitis</a:t>
          </a:r>
          <a:endParaRPr lang="en-US" sz="2800" kern="1200" dirty="0"/>
        </a:p>
      </dsp:txBody>
      <dsp:txXfrm>
        <a:off x="766377" y="2786434"/>
        <a:ext cx="8348744" cy="1032251"/>
      </dsp:txXfrm>
    </dsp:sp>
    <dsp:sp modelId="{A2E2ACFA-B155-4D72-81C7-C01F0A12E410}">
      <dsp:nvSpPr>
        <dsp:cNvPr id="0" name=""/>
        <dsp:cNvSpPr/>
      </dsp:nvSpPr>
      <dsp:spPr>
        <a:xfrm>
          <a:off x="710535" y="3931724"/>
          <a:ext cx="8423875" cy="849429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KUB &amp; IVU for stones</a:t>
          </a:r>
          <a:endParaRPr lang="en-US" sz="2800" kern="1200" dirty="0"/>
        </a:p>
      </dsp:txBody>
      <dsp:txXfrm>
        <a:off x="752001" y="3973190"/>
        <a:ext cx="8340943" cy="766497"/>
      </dsp:txXfrm>
    </dsp:sp>
    <dsp:sp modelId="{F1B46FE8-D1B5-422F-9AF4-F818E609EF1B}">
      <dsp:nvSpPr>
        <dsp:cNvPr id="0" name=""/>
        <dsp:cNvSpPr/>
      </dsp:nvSpPr>
      <dsp:spPr>
        <a:xfrm>
          <a:off x="710535" y="4838350"/>
          <a:ext cx="8484927" cy="1143935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Angiography: e.g. acute GI </a:t>
          </a:r>
          <a:r>
            <a:rPr lang="en-US" sz="2800" kern="1200" dirty="0" err="1" smtClean="0"/>
            <a:t>haemorrhage</a:t>
          </a:r>
          <a:r>
            <a:rPr lang="en-US" sz="2800" kern="1200" dirty="0" smtClean="0"/>
            <a:t> of obscure cause, superior mesenteric embolus or thrombosis (duplex scanning may also be appropriate).</a:t>
          </a:r>
          <a:endParaRPr lang="en-US" sz="2800" kern="1200" dirty="0"/>
        </a:p>
      </dsp:txBody>
      <dsp:txXfrm>
        <a:off x="766377" y="4894192"/>
        <a:ext cx="8373243" cy="1032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60606-E160-4173-8CA9-1EF00CB2E976}">
      <dsp:nvSpPr>
        <dsp:cNvPr id="0" name=""/>
        <dsp:cNvSpPr/>
      </dsp:nvSpPr>
      <dsp:spPr>
        <a:xfrm>
          <a:off x="0" y="3211"/>
          <a:ext cx="8791575" cy="77571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0" dirty="0" err="1" smtClean="0"/>
            <a:t>Prof.Pervez</a:t>
          </a:r>
          <a:r>
            <a:rPr lang="en-US" sz="3400" kern="1200" baseline="0" dirty="0" smtClean="0"/>
            <a:t> Iqbal</a:t>
          </a:r>
          <a:endParaRPr lang="en-US" sz="3400" kern="1200" dirty="0"/>
        </a:p>
      </dsp:txBody>
      <dsp:txXfrm>
        <a:off x="37867" y="41078"/>
        <a:ext cx="8715841" cy="699976"/>
      </dsp:txXfrm>
    </dsp:sp>
    <dsp:sp modelId="{84378F20-DAAE-4D94-812A-4BE63815590E}">
      <dsp:nvSpPr>
        <dsp:cNvPr id="0" name=""/>
        <dsp:cNvSpPr/>
      </dsp:nvSpPr>
      <dsp:spPr>
        <a:xfrm>
          <a:off x="0" y="876841"/>
          <a:ext cx="8791575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0" smtClean="0"/>
            <a:t>Professor of surgery</a:t>
          </a:r>
          <a:endParaRPr lang="en-US" sz="3400" kern="1200"/>
        </a:p>
      </dsp:txBody>
      <dsp:txXfrm>
        <a:off x="37867" y="914708"/>
        <a:ext cx="8715841" cy="699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A7760-265E-46B2-832E-CA08DB03D11A}">
      <dsp:nvSpPr>
        <dsp:cNvPr id="0" name=""/>
        <dsp:cNvSpPr/>
      </dsp:nvSpPr>
      <dsp:spPr>
        <a:xfrm rot="10800000">
          <a:off x="2035584" y="1146"/>
          <a:ext cx="6587489" cy="1505320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80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1. Define acute abdomen </a:t>
          </a:r>
          <a:endParaRPr lang="en-US" sz="3300" kern="1200"/>
        </a:p>
      </dsp:txBody>
      <dsp:txXfrm rot="10800000">
        <a:off x="2411914" y="1146"/>
        <a:ext cx="6211159" cy="1505320"/>
      </dsp:txXfrm>
    </dsp:sp>
    <dsp:sp modelId="{BC7101DE-93DE-485F-AE9F-4499487E9F2C}">
      <dsp:nvSpPr>
        <dsp:cNvPr id="0" name=""/>
        <dsp:cNvSpPr/>
      </dsp:nvSpPr>
      <dsp:spPr>
        <a:xfrm>
          <a:off x="1282924" y="1146"/>
          <a:ext cx="1505320" cy="15053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042CA-E9D0-4D36-864A-5D117EDCBF2F}">
      <dsp:nvSpPr>
        <dsp:cNvPr id="0" name=""/>
        <dsp:cNvSpPr/>
      </dsp:nvSpPr>
      <dsp:spPr>
        <a:xfrm rot="10800000">
          <a:off x="2035584" y="1955815"/>
          <a:ext cx="6587489" cy="1505320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80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2. Link acute abdomen presentations to abdominal quadrants  </a:t>
          </a:r>
          <a:endParaRPr lang="en-US" sz="3300" kern="1200" dirty="0"/>
        </a:p>
      </dsp:txBody>
      <dsp:txXfrm rot="10800000">
        <a:off x="2411914" y="1955815"/>
        <a:ext cx="6211159" cy="1505320"/>
      </dsp:txXfrm>
    </dsp:sp>
    <dsp:sp modelId="{4B13A4B8-F0AD-4C56-A3F0-7E6764EF7A6F}">
      <dsp:nvSpPr>
        <dsp:cNvPr id="0" name=""/>
        <dsp:cNvSpPr/>
      </dsp:nvSpPr>
      <dsp:spPr>
        <a:xfrm>
          <a:off x="1282924" y="1955815"/>
          <a:ext cx="1505320" cy="15053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75F62-1C52-434E-BBDC-C496025C3E51}">
      <dsp:nvSpPr>
        <dsp:cNvPr id="0" name=""/>
        <dsp:cNvSpPr/>
      </dsp:nvSpPr>
      <dsp:spPr>
        <a:xfrm rot="10800000">
          <a:off x="2035584" y="3910484"/>
          <a:ext cx="6587489" cy="1505320"/>
        </a:xfrm>
        <a:prstGeom prst="homePlat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80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3. List the investigations that can help in diagnosis of acute abdomen </a:t>
          </a:r>
          <a:endParaRPr lang="en-US" sz="3300" kern="1200" dirty="0"/>
        </a:p>
      </dsp:txBody>
      <dsp:txXfrm rot="10800000">
        <a:off x="2411914" y="3910484"/>
        <a:ext cx="6211159" cy="1505320"/>
      </dsp:txXfrm>
    </dsp:sp>
    <dsp:sp modelId="{61915312-7F53-4248-8F64-5B6A5CB80F67}">
      <dsp:nvSpPr>
        <dsp:cNvPr id="0" name=""/>
        <dsp:cNvSpPr/>
      </dsp:nvSpPr>
      <dsp:spPr>
        <a:xfrm>
          <a:off x="1282924" y="3910484"/>
          <a:ext cx="1505320" cy="15053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F837-8DB8-4C2E-9E9E-AD6BD53DF287}">
      <dsp:nvSpPr>
        <dsp:cNvPr id="0" name=""/>
        <dsp:cNvSpPr/>
      </dsp:nvSpPr>
      <dsp:spPr>
        <a:xfrm>
          <a:off x="0" y="52262"/>
          <a:ext cx="9905999" cy="5370299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Acute Abdomen is a Non- traumatic condition where patient presents with </a:t>
          </a:r>
          <a:r>
            <a:rPr lang="en-US" sz="5100" kern="1200" dirty="0" smtClean="0">
              <a:solidFill>
                <a:srgbClr val="FFFF00"/>
              </a:solidFill>
            </a:rPr>
            <a:t>Acute Abdominal symptoms</a:t>
          </a:r>
          <a:r>
            <a:rPr lang="en-US" sz="5100" kern="1200" dirty="0" smtClean="0"/>
            <a:t>, that </a:t>
          </a:r>
          <a:r>
            <a:rPr lang="en-US" sz="5100" kern="1200" dirty="0" smtClean="0">
              <a:solidFill>
                <a:srgbClr val="00B050"/>
              </a:solidFill>
            </a:rPr>
            <a:t>require urgent Surgical Attention</a:t>
          </a:r>
          <a:r>
            <a:rPr lang="en-US" sz="5100" kern="1200" dirty="0" smtClean="0"/>
            <a:t>, </a:t>
          </a:r>
          <a:r>
            <a:rPr lang="en-US" sz="5100" kern="1200" dirty="0" smtClean="0">
              <a:solidFill>
                <a:srgbClr val="00B0F0"/>
              </a:solidFill>
            </a:rPr>
            <a:t>SURGICAL INTEVENTION may or may not be REQUIRED.</a:t>
          </a:r>
          <a:endParaRPr lang="en-US" sz="5100" kern="1200" dirty="0">
            <a:solidFill>
              <a:srgbClr val="00B0F0"/>
            </a:solidFill>
          </a:endParaRPr>
        </a:p>
      </dsp:txBody>
      <dsp:txXfrm>
        <a:off x="262156" y="314418"/>
        <a:ext cx="9381687" cy="4845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21B6E-FE79-4241-97BA-BB12446BD0A4}">
      <dsp:nvSpPr>
        <dsp:cNvPr id="0" name=""/>
        <dsp:cNvSpPr/>
      </dsp:nvSpPr>
      <dsp:spPr>
        <a:xfrm>
          <a:off x="0" y="17612"/>
          <a:ext cx="5131443" cy="102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Acute Cholecystitis</a:t>
          </a:r>
          <a:endParaRPr lang="en-US" sz="4500" kern="1200" dirty="0"/>
        </a:p>
      </dsp:txBody>
      <dsp:txXfrm>
        <a:off x="50118" y="67730"/>
        <a:ext cx="5031207" cy="926438"/>
      </dsp:txXfrm>
    </dsp:sp>
    <dsp:sp modelId="{D149CCBA-71B8-4124-8126-DF37A258EB42}">
      <dsp:nvSpPr>
        <dsp:cNvPr id="0" name=""/>
        <dsp:cNvSpPr/>
      </dsp:nvSpPr>
      <dsp:spPr>
        <a:xfrm>
          <a:off x="0" y="1173887"/>
          <a:ext cx="5131443" cy="102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Cholangitis</a:t>
          </a:r>
          <a:endParaRPr lang="en-US" sz="4500" kern="1200"/>
        </a:p>
      </dsp:txBody>
      <dsp:txXfrm>
        <a:off x="50118" y="1224005"/>
        <a:ext cx="5031207" cy="926438"/>
      </dsp:txXfrm>
    </dsp:sp>
    <dsp:sp modelId="{7B6E9723-29D2-4E9B-92EC-D5BC0DE8ACFC}">
      <dsp:nvSpPr>
        <dsp:cNvPr id="0" name=""/>
        <dsp:cNvSpPr/>
      </dsp:nvSpPr>
      <dsp:spPr>
        <a:xfrm>
          <a:off x="0" y="2330162"/>
          <a:ext cx="5131443" cy="102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Hepatitis</a:t>
          </a:r>
          <a:endParaRPr lang="en-US" sz="4500" kern="1200"/>
        </a:p>
      </dsp:txBody>
      <dsp:txXfrm>
        <a:off x="50118" y="2380280"/>
        <a:ext cx="5031207" cy="926438"/>
      </dsp:txXfrm>
    </dsp:sp>
    <dsp:sp modelId="{EF11522D-94D2-4DAC-80E9-9AB286A0A025}">
      <dsp:nvSpPr>
        <dsp:cNvPr id="0" name=""/>
        <dsp:cNvSpPr/>
      </dsp:nvSpPr>
      <dsp:spPr>
        <a:xfrm>
          <a:off x="0" y="3486437"/>
          <a:ext cx="5131443" cy="102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Peptic Ulcer</a:t>
          </a:r>
          <a:endParaRPr lang="en-US" sz="4500" kern="1200"/>
        </a:p>
      </dsp:txBody>
      <dsp:txXfrm>
        <a:off x="50118" y="3536555"/>
        <a:ext cx="5031207" cy="926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C34B5-5E23-46BF-B054-4C45FD7D703B}">
      <dsp:nvSpPr>
        <dsp:cNvPr id="0" name=""/>
        <dsp:cNvSpPr/>
      </dsp:nvSpPr>
      <dsp:spPr>
        <a:xfrm>
          <a:off x="0" y="8661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Appendicitis</a:t>
          </a:r>
          <a:endParaRPr lang="en-US" sz="2400" kern="1200"/>
        </a:p>
      </dsp:txBody>
      <dsp:txXfrm>
        <a:off x="26730" y="113346"/>
        <a:ext cx="6652140" cy="494099"/>
      </dsp:txXfrm>
    </dsp:sp>
    <dsp:sp modelId="{4B12E1A7-B7FC-4357-8644-5E25B7BFD9ED}">
      <dsp:nvSpPr>
        <dsp:cNvPr id="0" name=""/>
        <dsp:cNvSpPr/>
      </dsp:nvSpPr>
      <dsp:spPr>
        <a:xfrm>
          <a:off x="0" y="70329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Ovarian cyst</a:t>
          </a:r>
          <a:endParaRPr lang="en-US" sz="2400" kern="1200"/>
        </a:p>
      </dsp:txBody>
      <dsp:txXfrm>
        <a:off x="26730" y="730026"/>
        <a:ext cx="6652140" cy="494099"/>
      </dsp:txXfrm>
    </dsp:sp>
    <dsp:sp modelId="{291196DD-1ACC-445E-8C26-094E8D2ABA0B}">
      <dsp:nvSpPr>
        <dsp:cNvPr id="0" name=""/>
        <dsp:cNvSpPr/>
      </dsp:nvSpPr>
      <dsp:spPr>
        <a:xfrm>
          <a:off x="0" y="131997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Ectopic pregnancy</a:t>
          </a:r>
          <a:endParaRPr lang="en-US" sz="2400" kern="1200"/>
        </a:p>
      </dsp:txBody>
      <dsp:txXfrm>
        <a:off x="26730" y="1346706"/>
        <a:ext cx="6652140" cy="494099"/>
      </dsp:txXfrm>
    </dsp:sp>
    <dsp:sp modelId="{72F38883-6000-4200-AADA-3F1025DA88CA}">
      <dsp:nvSpPr>
        <dsp:cNvPr id="0" name=""/>
        <dsp:cNvSpPr/>
      </dsp:nvSpPr>
      <dsp:spPr>
        <a:xfrm>
          <a:off x="0" y="193665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Pelvic inflammatory disease</a:t>
          </a:r>
          <a:endParaRPr lang="en-US" sz="2400" kern="1200"/>
        </a:p>
      </dsp:txBody>
      <dsp:txXfrm>
        <a:off x="26730" y="1963386"/>
        <a:ext cx="6652140" cy="494099"/>
      </dsp:txXfrm>
    </dsp:sp>
    <dsp:sp modelId="{004C3754-DBDB-4CA8-909E-C07393CA962F}">
      <dsp:nvSpPr>
        <dsp:cNvPr id="0" name=""/>
        <dsp:cNvSpPr/>
      </dsp:nvSpPr>
      <dsp:spPr>
        <a:xfrm>
          <a:off x="0" y="255333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Meckel’s diverticulum</a:t>
          </a:r>
          <a:endParaRPr lang="en-US" sz="2400" kern="1200"/>
        </a:p>
      </dsp:txBody>
      <dsp:txXfrm>
        <a:off x="26730" y="2580066"/>
        <a:ext cx="6652140" cy="494099"/>
      </dsp:txXfrm>
    </dsp:sp>
    <dsp:sp modelId="{8D634A8C-518D-4D50-A9EF-52E533F9E58C}">
      <dsp:nvSpPr>
        <dsp:cNvPr id="0" name=""/>
        <dsp:cNvSpPr/>
      </dsp:nvSpPr>
      <dsp:spPr>
        <a:xfrm>
          <a:off x="0" y="317001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Mesenteric adenitis</a:t>
          </a:r>
          <a:endParaRPr lang="en-US" sz="2400" kern="1200"/>
        </a:p>
      </dsp:txBody>
      <dsp:txXfrm>
        <a:off x="26730" y="3196746"/>
        <a:ext cx="6652140" cy="494099"/>
      </dsp:txXfrm>
    </dsp:sp>
    <dsp:sp modelId="{1A572A93-328B-49F8-88F3-C777ADC72533}">
      <dsp:nvSpPr>
        <dsp:cNvPr id="0" name=""/>
        <dsp:cNvSpPr/>
      </dsp:nvSpPr>
      <dsp:spPr>
        <a:xfrm>
          <a:off x="0" y="378669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Ureteric colic</a:t>
          </a:r>
          <a:endParaRPr lang="en-US" sz="2400" kern="1200"/>
        </a:p>
      </dsp:txBody>
      <dsp:txXfrm>
        <a:off x="26730" y="3813426"/>
        <a:ext cx="6652140" cy="494099"/>
      </dsp:txXfrm>
    </dsp:sp>
    <dsp:sp modelId="{CA2FC7D1-5FE6-4F02-A337-55F21AEC02E0}">
      <dsp:nvSpPr>
        <dsp:cNvPr id="0" name=""/>
        <dsp:cNvSpPr/>
      </dsp:nvSpPr>
      <dsp:spPr>
        <a:xfrm>
          <a:off x="0" y="440337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Rectus sheath haematoma</a:t>
          </a:r>
          <a:endParaRPr lang="en-US" sz="2400" kern="1200"/>
        </a:p>
      </dsp:txBody>
      <dsp:txXfrm>
        <a:off x="26730" y="4430106"/>
        <a:ext cx="6652140" cy="494099"/>
      </dsp:txXfrm>
    </dsp:sp>
    <dsp:sp modelId="{FAF2D389-22AB-42E2-956A-9A4056BBB5A5}">
      <dsp:nvSpPr>
        <dsp:cNvPr id="0" name=""/>
        <dsp:cNvSpPr/>
      </dsp:nvSpPr>
      <dsp:spPr>
        <a:xfrm>
          <a:off x="0" y="5020056"/>
          <a:ext cx="6705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Right-sided lobar pneumonia</a:t>
          </a:r>
          <a:endParaRPr lang="en-US" sz="2400" kern="1200"/>
        </a:p>
      </dsp:txBody>
      <dsp:txXfrm>
        <a:off x="26730" y="5046786"/>
        <a:ext cx="6652140" cy="4940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25A5A-D62A-4EFA-8814-62D396CE3436}">
      <dsp:nvSpPr>
        <dsp:cNvPr id="0" name=""/>
        <dsp:cNvSpPr/>
      </dsp:nvSpPr>
      <dsp:spPr>
        <a:xfrm>
          <a:off x="0" y="88424"/>
          <a:ext cx="53848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Sigmoid diverticular disease</a:t>
          </a:r>
          <a:endParaRPr lang="en-US" sz="3000" kern="1200"/>
        </a:p>
      </dsp:txBody>
      <dsp:txXfrm>
        <a:off x="33412" y="121836"/>
        <a:ext cx="5317976" cy="617626"/>
      </dsp:txXfrm>
    </dsp:sp>
    <dsp:sp modelId="{EB842D87-3781-4D71-B562-D7C2D7206AF8}">
      <dsp:nvSpPr>
        <dsp:cNvPr id="0" name=""/>
        <dsp:cNvSpPr/>
      </dsp:nvSpPr>
      <dsp:spPr>
        <a:xfrm>
          <a:off x="0" y="859275"/>
          <a:ext cx="53848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Ovarian cyst</a:t>
          </a:r>
          <a:endParaRPr lang="en-US" sz="3000" kern="1200"/>
        </a:p>
      </dsp:txBody>
      <dsp:txXfrm>
        <a:off x="33412" y="892687"/>
        <a:ext cx="5317976" cy="617626"/>
      </dsp:txXfrm>
    </dsp:sp>
    <dsp:sp modelId="{48B10D80-80F7-4BAB-BC68-16D7035771B9}">
      <dsp:nvSpPr>
        <dsp:cNvPr id="0" name=""/>
        <dsp:cNvSpPr/>
      </dsp:nvSpPr>
      <dsp:spPr>
        <a:xfrm>
          <a:off x="0" y="1630125"/>
          <a:ext cx="53848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Ectopic pregnancy</a:t>
          </a:r>
          <a:endParaRPr lang="en-US" sz="3000" kern="1200"/>
        </a:p>
      </dsp:txBody>
      <dsp:txXfrm>
        <a:off x="33412" y="1663537"/>
        <a:ext cx="5317976" cy="617626"/>
      </dsp:txXfrm>
    </dsp:sp>
    <dsp:sp modelId="{37BE88DF-DA00-497E-A7BE-2E2F3875EDD3}">
      <dsp:nvSpPr>
        <dsp:cNvPr id="0" name=""/>
        <dsp:cNvSpPr/>
      </dsp:nvSpPr>
      <dsp:spPr>
        <a:xfrm>
          <a:off x="0" y="2400975"/>
          <a:ext cx="53848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Pelvic inflammatory disease</a:t>
          </a:r>
          <a:endParaRPr lang="en-US" sz="3000" kern="1200"/>
        </a:p>
      </dsp:txBody>
      <dsp:txXfrm>
        <a:off x="33412" y="2434387"/>
        <a:ext cx="5317976" cy="617626"/>
      </dsp:txXfrm>
    </dsp:sp>
    <dsp:sp modelId="{906FD18E-70F9-40F6-8844-4E4E1C654044}">
      <dsp:nvSpPr>
        <dsp:cNvPr id="0" name=""/>
        <dsp:cNvSpPr/>
      </dsp:nvSpPr>
      <dsp:spPr>
        <a:xfrm>
          <a:off x="0" y="3171825"/>
          <a:ext cx="53848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Ureteric colic</a:t>
          </a:r>
          <a:endParaRPr lang="en-US" sz="3000" kern="1200"/>
        </a:p>
      </dsp:txBody>
      <dsp:txXfrm>
        <a:off x="33412" y="3205237"/>
        <a:ext cx="5317976" cy="617626"/>
      </dsp:txXfrm>
    </dsp:sp>
    <dsp:sp modelId="{55BB37E4-0636-4E9E-B3B9-66B05820C086}">
      <dsp:nvSpPr>
        <dsp:cNvPr id="0" name=""/>
        <dsp:cNvSpPr/>
      </dsp:nvSpPr>
      <dsp:spPr>
        <a:xfrm>
          <a:off x="0" y="3942675"/>
          <a:ext cx="53848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Rectus sheath haematoma</a:t>
          </a:r>
          <a:endParaRPr lang="en-US" sz="3000" kern="1200"/>
        </a:p>
      </dsp:txBody>
      <dsp:txXfrm>
        <a:off x="33412" y="3976087"/>
        <a:ext cx="5317976" cy="617626"/>
      </dsp:txXfrm>
    </dsp:sp>
    <dsp:sp modelId="{203D2C88-394F-446F-9951-44F2D40F319E}">
      <dsp:nvSpPr>
        <dsp:cNvPr id="0" name=""/>
        <dsp:cNvSpPr/>
      </dsp:nvSpPr>
      <dsp:spPr>
        <a:xfrm>
          <a:off x="0" y="4713525"/>
          <a:ext cx="53848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Left-sided lobar pneumonia</a:t>
          </a:r>
          <a:endParaRPr lang="en-US" sz="3000" kern="1200"/>
        </a:p>
      </dsp:txBody>
      <dsp:txXfrm>
        <a:off x="33412" y="4746937"/>
        <a:ext cx="5317976" cy="617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F5CFB-A6EB-4708-B7E0-3C3E7ED7B5A2}">
      <dsp:nvSpPr>
        <dsp:cNvPr id="0" name=""/>
        <dsp:cNvSpPr/>
      </dsp:nvSpPr>
      <dsp:spPr>
        <a:xfrm>
          <a:off x="0" y="608617"/>
          <a:ext cx="53848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Peptic ulceration</a:t>
          </a:r>
          <a:endParaRPr lang="en-US" sz="5800" kern="1200" dirty="0"/>
        </a:p>
      </dsp:txBody>
      <dsp:txXfrm>
        <a:off x="64597" y="673214"/>
        <a:ext cx="5255606" cy="1194076"/>
      </dsp:txXfrm>
    </dsp:sp>
    <dsp:sp modelId="{D4FBEF85-9F84-4B5F-9801-EA5BD4053938}">
      <dsp:nvSpPr>
        <dsp:cNvPr id="0" name=""/>
        <dsp:cNvSpPr/>
      </dsp:nvSpPr>
      <dsp:spPr>
        <a:xfrm>
          <a:off x="0" y="2098927"/>
          <a:ext cx="53848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smtClean="0"/>
            <a:t>Pancreatitis</a:t>
          </a:r>
          <a:endParaRPr lang="en-US" sz="5800" kern="1200"/>
        </a:p>
      </dsp:txBody>
      <dsp:txXfrm>
        <a:off x="64597" y="2163524"/>
        <a:ext cx="5255606" cy="1194076"/>
      </dsp:txXfrm>
    </dsp:sp>
    <dsp:sp modelId="{F1CB4975-AF6B-40B5-BBF2-B8528489D65C}">
      <dsp:nvSpPr>
        <dsp:cNvPr id="0" name=""/>
        <dsp:cNvSpPr/>
      </dsp:nvSpPr>
      <dsp:spPr>
        <a:xfrm>
          <a:off x="0" y="3589237"/>
          <a:ext cx="53848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smtClean="0"/>
            <a:t>Splenic infarct</a:t>
          </a:r>
          <a:endParaRPr lang="en-US" sz="5800" kern="1200"/>
        </a:p>
      </dsp:txBody>
      <dsp:txXfrm>
        <a:off x="64597" y="3653834"/>
        <a:ext cx="5255606" cy="11940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43D0E-5057-485C-A80C-CF47927554EB}">
      <dsp:nvSpPr>
        <dsp:cNvPr id="0" name=""/>
        <dsp:cNvSpPr/>
      </dsp:nvSpPr>
      <dsp:spPr>
        <a:xfrm rot="5400000">
          <a:off x="5628324" y="-1785156"/>
          <a:ext cx="2215509" cy="63398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Peptic ulcer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Pancreatitis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Aortic aneurysm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Acute aortic dissection</a:t>
          </a:r>
          <a:endParaRPr lang="en-US" sz="3300" kern="1200"/>
        </a:p>
      </dsp:txBody>
      <dsp:txXfrm rot="-5400000">
        <a:off x="3566159" y="385161"/>
        <a:ext cx="6231687" cy="1999205"/>
      </dsp:txXfrm>
    </dsp:sp>
    <dsp:sp modelId="{35ED72F4-2269-4E7B-959F-1A24416F8611}">
      <dsp:nvSpPr>
        <dsp:cNvPr id="0" name=""/>
        <dsp:cNvSpPr/>
      </dsp:nvSpPr>
      <dsp:spPr>
        <a:xfrm>
          <a:off x="0" y="69"/>
          <a:ext cx="3566159" cy="2769387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smtClean="0"/>
            <a:t>Radiating pain to Back </a:t>
          </a:r>
          <a:endParaRPr lang="en-US" sz="5500" kern="1200" dirty="0"/>
        </a:p>
      </dsp:txBody>
      <dsp:txXfrm>
        <a:off x="135190" y="135259"/>
        <a:ext cx="3295779" cy="2499007"/>
      </dsp:txXfrm>
    </dsp:sp>
    <dsp:sp modelId="{4EDCC7AA-4FA1-4D09-A455-8CE8E9AAF1BD}">
      <dsp:nvSpPr>
        <dsp:cNvPr id="0" name=""/>
        <dsp:cNvSpPr/>
      </dsp:nvSpPr>
      <dsp:spPr>
        <a:xfrm rot="5400000">
          <a:off x="5628324" y="1122699"/>
          <a:ext cx="2215509" cy="63398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Ureteric colic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Testicular torsion</a:t>
          </a:r>
          <a:endParaRPr lang="en-US" sz="3300" kern="1200"/>
        </a:p>
      </dsp:txBody>
      <dsp:txXfrm rot="-5400000">
        <a:off x="3566159" y="3293016"/>
        <a:ext cx="6231687" cy="1999205"/>
      </dsp:txXfrm>
    </dsp:sp>
    <dsp:sp modelId="{11AB9B50-F8F6-4D87-9B52-5120D31FB690}">
      <dsp:nvSpPr>
        <dsp:cNvPr id="0" name=""/>
        <dsp:cNvSpPr/>
      </dsp:nvSpPr>
      <dsp:spPr>
        <a:xfrm>
          <a:off x="0" y="2907925"/>
          <a:ext cx="3566159" cy="2769387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Radiating Pain to Groin</a:t>
          </a:r>
          <a:endParaRPr lang="en-US" sz="5500" kern="1200" dirty="0"/>
        </a:p>
      </dsp:txBody>
      <dsp:txXfrm>
        <a:off x="135190" y="3043115"/>
        <a:ext cx="3295779" cy="2499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08A9D-3DA3-4511-9E15-0F53918B8F3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5637-412D-4875-A3CE-A8EB53CF8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EC28D2-6729-4D4C-AD32-3892EFA172DD}" type="slidenum">
              <a:rPr lang="en-US" altLang="en-US" sz="1000"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33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9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CF07D-D953-4874-A985-B43A32B18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6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0" y="0"/>
            <a:ext cx="120608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180618"/>
          </a:xfrm>
        </p:spPr>
        <p:txBody>
          <a:bodyPr/>
          <a:lstStyle/>
          <a:p>
            <a:pPr algn="ctr"/>
            <a:r>
              <a:rPr lang="en-US" dirty="0" smtClean="0"/>
              <a:t>Radiating Pain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21564"/>
              </p:ext>
            </p:extLst>
          </p:nvPr>
        </p:nvGraphicFramePr>
        <p:xfrm>
          <a:off x="1141412" y="1180618"/>
          <a:ext cx="9905999" cy="567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5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17" y="0"/>
            <a:ext cx="9905998" cy="1331089"/>
          </a:xfrm>
        </p:spPr>
        <p:txBody>
          <a:bodyPr/>
          <a:lstStyle/>
          <a:p>
            <a:pPr algn="ctr"/>
            <a:r>
              <a:rPr lang="en-US" dirty="0" smtClean="0"/>
              <a:t>Investigation for diagnosis of acute abdomen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853432"/>
              </p:ext>
            </p:extLst>
          </p:nvPr>
        </p:nvGraphicFramePr>
        <p:xfrm>
          <a:off x="1141412" y="1215342"/>
          <a:ext cx="9905999" cy="5497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0"/>
            <a:ext cx="9906000" cy="1182683"/>
          </a:xfrm>
        </p:spPr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4907660"/>
              </p:ext>
            </p:extLst>
          </p:nvPr>
        </p:nvGraphicFramePr>
        <p:xfrm>
          <a:off x="1141413" y="1909823"/>
          <a:ext cx="4878387" cy="388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DSC000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209" y="1070658"/>
            <a:ext cx="4343400" cy="5335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2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862" y="-156986"/>
            <a:ext cx="9905998" cy="1360753"/>
          </a:xfrm>
        </p:spPr>
        <p:txBody>
          <a:bodyPr/>
          <a:lstStyle/>
          <a:p>
            <a:pPr algn="ctr"/>
            <a:r>
              <a:rPr lang="en-US" dirty="0"/>
              <a:t>Investigations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91971"/>
              </p:ext>
            </p:extLst>
          </p:nvPr>
        </p:nvGraphicFramePr>
        <p:xfrm>
          <a:off x="1025666" y="752355"/>
          <a:ext cx="9905999" cy="598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_IMG_7115-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b="17166"/>
          <a:stretch>
            <a:fillRect/>
          </a:stretch>
        </p:blipFill>
        <p:spPr>
          <a:xfrm>
            <a:off x="1981200" y="685800"/>
            <a:ext cx="8229600" cy="678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5539757"/>
              </p:ext>
            </p:extLst>
          </p:nvPr>
        </p:nvGraphicFramePr>
        <p:xfrm>
          <a:off x="1876424" y="1122363"/>
          <a:ext cx="8791575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7385422"/>
              </p:ext>
            </p:extLst>
          </p:nvPr>
        </p:nvGraphicFramePr>
        <p:xfrm>
          <a:off x="1876424" y="3602038"/>
          <a:ext cx="8791575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24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5" y="0"/>
            <a:ext cx="9905998" cy="1307939"/>
          </a:xfrm>
        </p:spPr>
        <p:txBody>
          <a:bodyPr/>
          <a:lstStyle/>
          <a:p>
            <a:pPr algn="ctr"/>
            <a:r>
              <a:rPr lang="en-US" dirty="0" err="1" smtClean="0"/>
              <a:t>OBjectives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066403"/>
              </p:ext>
            </p:extLst>
          </p:nvPr>
        </p:nvGraphicFramePr>
        <p:xfrm>
          <a:off x="1141412" y="1064871"/>
          <a:ext cx="9905999" cy="541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3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15" y="143956"/>
            <a:ext cx="9905998" cy="1268155"/>
          </a:xfrm>
        </p:spPr>
        <p:txBody>
          <a:bodyPr/>
          <a:lstStyle/>
          <a:p>
            <a:pPr algn="ctr"/>
            <a:r>
              <a:rPr lang="en-US" dirty="0" smtClean="0"/>
              <a:t>Acute abdomen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60746"/>
              </p:ext>
            </p:extLst>
          </p:nvPr>
        </p:nvGraphicFramePr>
        <p:xfrm>
          <a:off x="1141412" y="1169044"/>
          <a:ext cx="9905999" cy="547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7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723663" y="276185"/>
            <a:ext cx="7772400" cy="812800"/>
          </a:xfrm>
        </p:spPr>
        <p:txBody>
          <a:bodyPr/>
          <a:lstStyle/>
          <a:p>
            <a:pPr algn="ctr"/>
            <a:r>
              <a:rPr lang="en-US" altLang="en-US" dirty="0" smtClean="0"/>
              <a:t>The Abdominal Quadrants </a:t>
            </a:r>
            <a:endParaRPr lang="en-US" altLang="en-US" sz="2800" dirty="0"/>
          </a:p>
        </p:txBody>
      </p:sp>
      <p:pic>
        <p:nvPicPr>
          <p:cNvPr id="12291" name="Picture 2051" descr="\\Buddha\xfrfiles\EmergencyCare\JennR\AAOS_16669_PPTjpgs\ch04\16669_02_0620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91" y="1447800"/>
            <a:ext cx="5741043" cy="525394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8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en-US" altLang="en-US" sz="5400">
                <a:solidFill>
                  <a:srgbClr val="002060"/>
                </a:solidFill>
              </a:rPr>
              <a:t>Right Upper Quadrant (RUQ)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4730010"/>
              </p:ext>
            </p:extLst>
          </p:nvPr>
        </p:nvGraphicFramePr>
        <p:xfrm>
          <a:off x="829518" y="1600201"/>
          <a:ext cx="5131443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4" descr="A4li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3475" y="1600201"/>
            <a:ext cx="3956050" cy="4530725"/>
          </a:xfrm>
        </p:spPr>
      </p:pic>
    </p:spTree>
    <p:extLst>
      <p:ext uri="{BB962C8B-B14F-4D97-AF65-F5344CB8AC3E}">
        <p14:creationId xmlns:p14="http://schemas.microsoft.com/office/powerpoint/2010/main" val="40927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 sz="5400">
                <a:solidFill>
                  <a:srgbClr val="002060"/>
                </a:solidFill>
              </a:rPr>
              <a:t>Right Lower Quadrant (RLQ)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0118751"/>
              </p:ext>
            </p:extLst>
          </p:nvPr>
        </p:nvGraphicFramePr>
        <p:xfrm>
          <a:off x="609600" y="1203767"/>
          <a:ext cx="6705600" cy="565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4" descr="zazivaci_trakt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2379" y="1192192"/>
            <a:ext cx="4699621" cy="5665807"/>
          </a:xfrm>
        </p:spPr>
      </p:pic>
    </p:spTree>
    <p:extLst>
      <p:ext uri="{BB962C8B-B14F-4D97-AF65-F5344CB8AC3E}">
        <p14:creationId xmlns:p14="http://schemas.microsoft.com/office/powerpoint/2010/main" val="4037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en-US" altLang="en-US" sz="4800">
                <a:solidFill>
                  <a:srgbClr val="002060"/>
                </a:solidFill>
              </a:rPr>
              <a:t>Left Lower Quadrant (LLQ)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47977"/>
              </p:ext>
            </p:extLst>
          </p:nvPr>
        </p:nvGraphicFramePr>
        <p:xfrm>
          <a:off x="609600" y="1261641"/>
          <a:ext cx="5384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Picture 4" descr="illus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6937" y="1504709"/>
            <a:ext cx="4953964" cy="4861367"/>
          </a:xfrm>
        </p:spPr>
      </p:pic>
    </p:spTree>
    <p:extLst>
      <p:ext uri="{BB962C8B-B14F-4D97-AF65-F5344CB8AC3E}">
        <p14:creationId xmlns:p14="http://schemas.microsoft.com/office/powerpoint/2010/main" val="21770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en-US" altLang="en-US" smtClean="0">
                <a:solidFill>
                  <a:srgbClr val="002060"/>
                </a:solidFill>
              </a:rPr>
              <a:t>Left Upper Quadrant (LUQ)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8264003"/>
              </p:ext>
            </p:extLst>
          </p:nvPr>
        </p:nvGraphicFramePr>
        <p:xfrm>
          <a:off x="711200" y="937550"/>
          <a:ext cx="5384800" cy="55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Picture 4" descr="1477-0550x03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3706" y="1420813"/>
            <a:ext cx="3805017" cy="4530725"/>
          </a:xfrm>
        </p:spPr>
      </p:pic>
    </p:spTree>
    <p:extLst>
      <p:ext uri="{BB962C8B-B14F-4D97-AF65-F5344CB8AC3E}">
        <p14:creationId xmlns:p14="http://schemas.microsoft.com/office/powerpoint/2010/main" val="1087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119</TotalTime>
  <Words>402</Words>
  <Application>Microsoft Office PowerPoint</Application>
  <PresentationFormat>Widescreen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OBjectives</vt:lpstr>
      <vt:lpstr>Acute abdomen</vt:lpstr>
      <vt:lpstr>The Abdominal Quadrants </vt:lpstr>
      <vt:lpstr>Right Upper Quadrant (RUQ)</vt:lpstr>
      <vt:lpstr>Right Lower Quadrant (RLQ)</vt:lpstr>
      <vt:lpstr>Left Lower Quadrant (LLQ)</vt:lpstr>
      <vt:lpstr>Left Upper Quadrant (LUQ)</vt:lpstr>
      <vt:lpstr>Radiating Pain</vt:lpstr>
      <vt:lpstr>Investigation for diagnosis of acute abdomen</vt:lpstr>
      <vt:lpstr>Investigations</vt:lpstr>
      <vt:lpstr>Investigations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abdomen</dc:title>
  <dc:creator>Dr. Pervez Iqbal</dc:creator>
  <cp:lastModifiedBy>Dr. Pervez Iqbal</cp:lastModifiedBy>
  <cp:revision>17</cp:revision>
  <dcterms:created xsi:type="dcterms:W3CDTF">2014-11-19T13:57:13Z</dcterms:created>
  <dcterms:modified xsi:type="dcterms:W3CDTF">2014-11-25T05:08:38Z</dcterms:modified>
</cp:coreProperties>
</file>