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8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6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0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5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1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5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6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01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24CEE-9ECF-4653-9C1B-CB18D18B1943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D2E8D-077C-45B1-96D7-1282EB4BE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1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38200" y="457200"/>
            <a:ext cx="76200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-12700"/>
            <a:ext cx="7780337" cy="688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80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"/>
            <a:ext cx="702417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0367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2015-04-09T06:53:49Z</dcterms:created>
  <dcterms:modified xsi:type="dcterms:W3CDTF">2015-04-09T06:55:20Z</dcterms:modified>
</cp:coreProperties>
</file>