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9B9E-20B0-4137-B37E-18A2CABC14E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1A53-4CB2-49A5-8E83-DC9DB7B96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7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9B9E-20B0-4137-B37E-18A2CABC14E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1A53-4CB2-49A5-8E83-DC9DB7B96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5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9B9E-20B0-4137-B37E-18A2CABC14E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1A53-4CB2-49A5-8E83-DC9DB7B96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05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9B9E-20B0-4137-B37E-18A2CABC14E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1A53-4CB2-49A5-8E83-DC9DB7B96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28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9B9E-20B0-4137-B37E-18A2CABC14E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1A53-4CB2-49A5-8E83-DC9DB7B96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25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9B9E-20B0-4137-B37E-18A2CABC14E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1A53-4CB2-49A5-8E83-DC9DB7B96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48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9B9E-20B0-4137-B37E-18A2CABC14E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1A53-4CB2-49A5-8E83-DC9DB7B96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14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9B9E-20B0-4137-B37E-18A2CABC14E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1A53-4CB2-49A5-8E83-DC9DB7B96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1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9B9E-20B0-4137-B37E-18A2CABC14E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1A53-4CB2-49A5-8E83-DC9DB7B96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99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9B9E-20B0-4137-B37E-18A2CABC14E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1A53-4CB2-49A5-8E83-DC9DB7B96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9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9B9E-20B0-4137-B37E-18A2CABC14E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1A53-4CB2-49A5-8E83-DC9DB7B96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58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09B9E-20B0-4137-B37E-18A2CABC14E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E1A53-4CB2-49A5-8E83-DC9DB7B96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70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1417680"/>
            <a:ext cx="6096000" cy="40226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Majmaah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University Libraries Affairs started to work on the development of the university libraries since appointing a supervisor to run its activities in the middle of last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Hijra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year. on 22/06/1431H. On 29/11/1431H, an approval issued by HE the Minister of Higher Education and the President of the University Council to appoint a Dean for Library Affairs. The Deanship of Library Affairs undertook to complete achieving its mission to prepare a strategic plan for the Deanship including a number of current and future projects of the Deanship.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Deanship and the Central Library are located at the new building of the University Headquarters - University City of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Majmaah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University.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607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2015-04-08T10:04:47Z</dcterms:created>
  <dcterms:modified xsi:type="dcterms:W3CDTF">2015-04-08T10:07:09Z</dcterms:modified>
</cp:coreProperties>
</file>