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F8D8-1504-4DDD-84CD-4624A479F0E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189-32F8-4ECD-9181-63ADCE244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1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F8D8-1504-4DDD-84CD-4624A479F0E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189-32F8-4ECD-9181-63ADCE244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6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F8D8-1504-4DDD-84CD-4624A479F0E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189-32F8-4ECD-9181-63ADCE244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2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F8D8-1504-4DDD-84CD-4624A479F0E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189-32F8-4ECD-9181-63ADCE244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6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F8D8-1504-4DDD-84CD-4624A479F0E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189-32F8-4ECD-9181-63ADCE244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5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F8D8-1504-4DDD-84CD-4624A479F0E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189-32F8-4ECD-9181-63ADCE244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4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F8D8-1504-4DDD-84CD-4624A479F0E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189-32F8-4ECD-9181-63ADCE244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7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F8D8-1504-4DDD-84CD-4624A479F0E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189-32F8-4ECD-9181-63ADCE244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7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F8D8-1504-4DDD-84CD-4624A479F0E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189-32F8-4ECD-9181-63ADCE244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4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F8D8-1504-4DDD-84CD-4624A479F0E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189-32F8-4ECD-9181-63ADCE244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4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F8D8-1504-4DDD-84CD-4624A479F0E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189-32F8-4ECD-9181-63ADCE244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5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3F8D8-1504-4DDD-84CD-4624A479F0E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54189-32F8-4ECD-9181-63ADCE244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1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dulaziz_alomran@yahoo.com" TargetMode="External"/><Relationship Id="rId2" Type="http://schemas.openxmlformats.org/officeDocument/2006/relationships/hyperlink" Target="mailto:benomran@mu.edu.s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Personal information: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Name: Abdul Aziz bin Ibrahim bin Abdullah Al-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Omran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Postal Address: PO. B. 86276 Riyadh 11622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E-mail: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benomran@mu.edu.sa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abdulaziz_alomran@yahoo.com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Grade: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Assistant Professor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Degrees: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PhD in Philosophy, library information science, University of Pittsburgh (Pittsburgh - Pennsylvania - United States of America), 1422/2001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Masters in Arts, Libraries, University of Arizona (Tucson - Arizona - United States of America), 1416/1995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Bachelors in Arts, Library and Information Science, King Saud University (Riyadh - Saudi Arabia), 1410/1990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241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Research activity: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Fear of the library. Informatics magazine, p 2 (February 1424)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pp. 4-7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Use of information sources in the private sector: A study of the realities in the city of Riyadh. Journal of King Abdul-Aziz University Arts and Humanities, 17, p 2, pp: 63-106) 2009/1430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Deanships of Library Affairs sites in Saudi universities and their role in promoting digital content on the Internet: A comparative analysis. Under Publishing, 1432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66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Training courses: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Search in databases and digital libraries, King Saud University, Deanship of Skills Development, 2223/1/1432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Quality and academic accreditation, King Saud University, Deanship quality, 20-22/1/1430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Internet skills, Computer Education Center - University of Pittsburgh, 09/21/1998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Designing web pages using HTML (No. 1), Computer Education Center - University of Pittsburgh, 17/10/1998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Designing web pages using HTML (No. 2), Computer Education Center - University of Pittsburgh, 10/11/1998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93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751344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Design and publish Web sites using Flash and Photoshop software and Front Page, Kingdom Centre for Computer Education, June first, 1424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Career history: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Dean of Libraries, University of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11/29/1431 – date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Supervisor of Library Affairs,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University, 22/06/1431 - 11/28/1431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Supervisor of following the work of the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 Work Office at King Saud University, the University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03/06/1431 – date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Head of Library and Information Science, King Saud University, Faculty of Arts, Department of Library and Information Science, 03/22/1429 - 03/21/1431) 30/3/2008 - 7/3/2010 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05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Assistant Professor, King Saud University, Faculty of Arts, Department of Library and Information Science, 27/04/1422 - date 19/7/2001 – date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Vice Dean of Libraries for Technical Affairs and Technology, King Saud University, Deanship of Library Affairs, 12/11/1424 – 11/11/1426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Demonstrator, King Saud University, Faculty of Arts, Department of Library and Information Science, 05/10/1412 - 27/04/1422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17/11/1991 - 19/7/2001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Indexed, King Fahd National Library, 14/01/1411 - 05/10/1412 5/8/1990- 17/11/1991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207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97346"/>
            <a:ext cx="6096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Rapporteur of the Commission laboratories and equipment, Department of Library and Information Science, King Saud University, academic years: 1422/1423 and 1423/1424 and 1424/1425 and 1428/1429, and a member in 1427/1428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Research and Translation, Department of Library and Information Science, King Saud University, academic years: 1422/1423 and 1423/1424 and 1424/1425 and 1426/1427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study plans, the Department of Library and Information Science, King Saud University, academic years: 1422/1423 and 1423/1424 and 1424/1425</a:t>
            </a:r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extra-curricular activities, Department of Library and Information Science, King Saud University, the academic year: 1422/1423</a:t>
            </a:r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Examination Committee, Department of Library and Information Science, King Saud University, the academic year: 1423/1424</a:t>
            </a:r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tables, Department of Library and Information Science, King Saud University, the academic year: 1424/1425 and 1425/1426 and 1426/1427 and 1428/1429 and the Commission's decision in 1427/1428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800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166843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section on the web site, Department of Library and Information Science, King Saud University, academic years: 1423/1424 and 1424/1425 and 1425/1426 and 1426/1427 and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1428/1429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Committees College and university: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Chairman of the Executive Committee to honor those who have served the university in the first foundation year,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 , 02/16/1432 - 07/03/1432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Chairman of the Supervisory Committee procedures closure of the final accounts for the fiscal year 1431,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University, 01/05/1432 - 30/07/1432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361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1028343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Committee Tables and External Cooperation to teach,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University, 10/16/1432 – date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Electronic Dealings Committee,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University, 10/16/1432 – date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Committee on the Rights of Individuals,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University, 01/09/1431 – date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Faculty of Arts, College of Arts, University of King Saud University, 03/22/1429 - 03/21/1431 (30/3/2008 - 7/3/2010)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central quality in the Faculty of Arts, King Saud University. 03/22/1429 -21/03/1431 (30/3/2008 - 7/3/2010)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489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751344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Committees tests of the National Center for Measurement and Evaluation. King Saud University Center, National Center for Assessment in Higher Education. 1427 – 1431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Sub-Committee for the selection of the new automated system for King Saud University Libraries, Deanship of Library Affairs, King Saud University, the academic year,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1424 – 1426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Advisory Committee for Prince Salman Central Library and its branches, the academic year: 1423/1424 and 1424/1425 and 1425/1426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Preparatory Committee for the seminar methodology and creativity in contemporary Arab Scientific Research, Faculty of Arts, King Saud University, the academic year: 1424/1425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302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751344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Preparatory Committee for the symposium, Prince Salmon bin Abdul-Aziz, the Faculty of Arts, King Saud University, the academic year: 1427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Deputy Chairman of the Organizing Committee for the Tenth International Riyadh Exhibition Book (7-17/8/1425), Deanship of Library Affairs, King Saud University, the academic year, 1425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Supreme Committee to organize an exhibition Riyadh Tenth International Book (7-17/8/1425), Deanship of Library Affairs, King Saud University, the academic year, 1425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Member of the Organizing Committee of the symposium of public libraries in the Kingdom: the challenges of reality and aspirations of future (23-24/8/1426 _ 27-28/9/2005). Faculty of Arts, King Saud University, the academic year: 1426/1427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76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234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2015-04-08T09:55:02Z</dcterms:created>
  <dcterms:modified xsi:type="dcterms:W3CDTF">2015-04-08T10:04:06Z</dcterms:modified>
</cp:coreProperties>
</file>