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19/04/2015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19/04/2015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19/04/2015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19/04/2015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19/04/2015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19/04/2015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19/04/2015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19/04/2015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19/04/2015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19/04/2015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19/04/2015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19/04/2015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faculty.mu.edu.sa/asabdoalrahman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11560" y="1210491"/>
            <a:ext cx="4187044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  <a:hlinkClick r:id="rId2"/>
              </a:rPr>
              <a:t>http://faculty.mu.edu.sa/asabdoalrahman</a:t>
            </a: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Imag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996952"/>
            <a:ext cx="5267325" cy="1571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6741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127</cp:revision>
  <dcterms:created xsi:type="dcterms:W3CDTF">2015-04-10T09:16:03Z</dcterms:created>
  <dcterms:modified xsi:type="dcterms:W3CDTF">2015-04-19T12:28:52Z</dcterms:modified>
</cp:coreProperties>
</file>