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mu.edu.sa/aalroshod" TargetMode="External"/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047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23528" y="886746"/>
            <a:ext cx="46626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3"/>
              </a:rPr>
              <a:t>http://faculty.mu.edu.sa/aalroshod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996952"/>
            <a:ext cx="5276850" cy="16002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6726</TotalTime>
  <Words>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126</cp:revision>
  <dcterms:created xsi:type="dcterms:W3CDTF">2015-04-10T09:16:03Z</dcterms:created>
  <dcterms:modified xsi:type="dcterms:W3CDTF">2015-04-19T10:29:48Z</dcterms:modified>
</cp:coreProperties>
</file>