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55576" y="355889"/>
            <a:ext cx="7956376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Module Description:         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aim of this course is to allow students to acquire knowledge of understanding Computer Graphics Systems, specifically: The fundamental display algorithms for raster graphics systems, the mathematical nature of 2-D and 3-D environments and the properties of surfaces and their simulation.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Module Aims: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aim of this course is to allow students to acquire knowledge of understanding Computer Graphics Systems.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Learning Outcomes:     		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Understand the foundations of computer graphics: hardware systems, math basis, light and color, OPENGL Libraries, Transmissions and Rendering in Computer Graphics.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Acknowledge the Applications of the Computer Graphics.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Identify the functions common to all Computer Graphics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Define the basic Computer Graphics components and understand to draw shapes and objects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ability to drawing geometric in Computer Graphics, ability to communicate and to discuss related topics of the course with instructor inside and outside class  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Communicate technical information effectively.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Perform research and encourage performing teamwork activity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Acquaintance of using computer software related to the course and preparing reports to improves their communication skills sing the internet to search for related topics.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Textbook:         				 	 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D. Hearn, M. P. Baker, "Computer Graphics with OpenGL", 3rd Ed., Prentice Hall, 2003, ISBN 0130153907.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73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11</cp:revision>
  <dcterms:created xsi:type="dcterms:W3CDTF">2015-04-10T09:16:03Z</dcterms:created>
  <dcterms:modified xsi:type="dcterms:W3CDTF">2015-04-10T21:04:04Z</dcterms:modified>
</cp:coreProperties>
</file>