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-941243"/>
            <a:ext cx="7632848" cy="889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/>
            <a:r>
              <a:rPr lang="ar-SA" sz="1400" dirty="0" smtClean="0"/>
              <a:t/>
            </a:r>
            <a:br>
              <a:rPr lang="ar-SA" sz="1400" dirty="0" smtClean="0"/>
            </a:b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b="1" dirty="0" smtClean="0"/>
              <a:t>الأهداف</a:t>
            </a:r>
            <a:endParaRPr lang="ar-SA" sz="1400" dirty="0" smtClean="0"/>
          </a:p>
          <a:p>
            <a:pPr algn="r" fontAlgn="base"/>
            <a:r>
              <a:rPr lang="ar-SA" sz="1400" dirty="0" smtClean="0"/>
              <a:t>التعريف ببعض القضايا اللغوية والأساليب اللغوية.</a:t>
            </a:r>
          </a:p>
          <a:p>
            <a:pPr algn="r" fontAlgn="base"/>
            <a:r>
              <a:rPr lang="ar-SA" sz="1400" dirty="0" smtClean="0"/>
              <a:t>تزويد الطالب بالمهارات اللغوية.</a:t>
            </a:r>
          </a:p>
          <a:p>
            <a:pPr algn="r" fontAlgn="base"/>
            <a:r>
              <a:rPr lang="ar-SA" sz="1400" dirty="0" smtClean="0"/>
              <a:t> تعريف الطالب بطرائق زيادة الثروة </a:t>
            </a:r>
            <a:r>
              <a:rPr lang="ar-SA" sz="1400" dirty="0" err="1" smtClean="0"/>
              <a:t>اللغوية .</a:t>
            </a:r>
            <a:endParaRPr lang="ar-SA" sz="1400" dirty="0" smtClean="0"/>
          </a:p>
          <a:p>
            <a:pPr algn="r" fontAlgn="base"/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b="1" dirty="0" smtClean="0"/>
              <a:t>توصيف المقرر الدراسي </a:t>
            </a:r>
            <a:endParaRPr lang="ar-SA" sz="1400" dirty="0" smtClean="0"/>
          </a:p>
          <a:p>
            <a:pPr algn="r" fontAlgn="base"/>
            <a:r>
              <a:rPr lang="ar-SA" sz="1400" dirty="0" smtClean="0"/>
              <a:t>التعريف بالمقرر, بيان أهدافه, والمنهج المتبع, اختبار تحديد المستوى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أساليب </a:t>
            </a:r>
            <a:r>
              <a:rPr lang="ar-SA" sz="1400" dirty="0" err="1" smtClean="0"/>
              <a:t>التوكيد </a:t>
            </a:r>
            <a:r>
              <a:rPr lang="ar-SA" sz="1400" dirty="0" smtClean="0"/>
              <a:t>– الاختصاص, التحذير </a:t>
            </a:r>
            <a:r>
              <a:rPr lang="ar-SA" sz="1400" dirty="0" err="1" smtClean="0"/>
              <a:t>والإغراء.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err="1" smtClean="0"/>
              <a:t>النداء _الترخيم </a:t>
            </a:r>
            <a:r>
              <a:rPr lang="ar-SA" sz="1400" dirty="0" smtClean="0"/>
              <a:t>_ا </a:t>
            </a:r>
            <a:r>
              <a:rPr lang="ar-SA" sz="1400" dirty="0" err="1" smtClean="0"/>
              <a:t>لاستغاثة _الندبة.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أساليب </a:t>
            </a:r>
            <a:r>
              <a:rPr lang="ar-SA" sz="1400" dirty="0" err="1" smtClean="0"/>
              <a:t>النفي </a:t>
            </a:r>
            <a:r>
              <a:rPr lang="ar-SA" sz="1400" dirty="0" smtClean="0"/>
              <a:t>_ أدوات النفي في الجملة </a:t>
            </a:r>
            <a:r>
              <a:rPr lang="ar-SA" sz="1400" dirty="0" err="1" smtClean="0"/>
              <a:t>الاسمية_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أدوات النفي في الجملة </a:t>
            </a:r>
            <a:r>
              <a:rPr lang="ar-SA" sz="1400" dirty="0" err="1" smtClean="0"/>
              <a:t>الفعلية.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أساليب الاستفهام_ أسلوب التعجب_ أسلوب المدح والذم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الجامد من الأسماء_ المصدر العام, المصدر الميمي, المصدر </a:t>
            </a:r>
            <a:r>
              <a:rPr lang="ar-SA" sz="1400" dirty="0" err="1" smtClean="0"/>
              <a:t>الصناعي.</a:t>
            </a:r>
            <a:r>
              <a:rPr lang="ar-SA" sz="1400" dirty="0" smtClean="0"/>
              <a:t> اسم المرة, اسم </a:t>
            </a:r>
            <a:r>
              <a:rPr lang="ar-SA" sz="1400" dirty="0" err="1" smtClean="0"/>
              <a:t>الهيئة.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ظاهرة الاشتقاق, المشتقات من الأسماء: اسم الفاعل, الصفة المشبهة باسم الفاعل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صيغ المبالغة, اسما الزمان والمكان, اسم </a:t>
            </a:r>
            <a:r>
              <a:rPr lang="ar-SA" sz="1400" dirty="0" err="1" smtClean="0"/>
              <a:t>الآلة.</a:t>
            </a: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اسم المفعول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بين لغة الكتابة ولغة الحديث, الصحيح والضعيف في اللغة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الدخيل, النحت, التطور الدلالي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>الترادف_ الاشتراك اللفظي في اللغة </a:t>
            </a:r>
            <a:r>
              <a:rPr lang="ar-SA" sz="1400" dirty="0" err="1" smtClean="0"/>
              <a:t>العربية </a:t>
            </a:r>
            <a:r>
              <a:rPr lang="ar-SA" sz="1400" dirty="0" smtClean="0"/>
              <a:t>_ا لتضاد في اللغة</a:t>
            </a:r>
            <a:br>
              <a:rPr lang="ar-SA" sz="1400" dirty="0" smtClean="0"/>
            </a:br>
            <a:endParaRPr lang="ar-SA" sz="1400" dirty="0" smtClean="0"/>
          </a:p>
          <a:p>
            <a:pPr algn="r" fontAlgn="base"/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algn="r"/>
            <a:r>
              <a:rPr lang="ar-SA" sz="1400" dirty="0" smtClean="0"/>
              <a:t/>
            </a:r>
            <a:br>
              <a:rPr lang="ar-SA" sz="1400" dirty="0" smtClean="0"/>
            </a:b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0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40</cp:revision>
  <dcterms:created xsi:type="dcterms:W3CDTF">2015-04-10T09:16:03Z</dcterms:created>
  <dcterms:modified xsi:type="dcterms:W3CDTF">2015-04-12T21:00:43Z</dcterms:modified>
</cp:coreProperties>
</file>