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640980"/>
            <a:ext cx="860444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rtl="1"/>
            <a:r>
              <a:rPr lang="ar-SA" sz="1200" b="1" dirty="0" smtClean="0"/>
              <a:t> تعليم الطالب قواعد اللغة العربية وتنمية مهاراته الموجودة بالفعل بحيث يستطيع أداء عبارة سليمة من الأخطاء الإملائية  والنحوية والصرفية والأسلوبية واللغوية بشكل عام.</a:t>
            </a:r>
            <a:endParaRPr lang="fr-FR" sz="1200" dirty="0" smtClean="0"/>
          </a:p>
          <a:p>
            <a:pPr rtl="1"/>
            <a:r>
              <a:rPr lang="ar-SA" sz="1200" b="1" dirty="0" smtClean="0"/>
              <a:t>2- رفع القدرات التعبيرية </a:t>
            </a:r>
            <a:r>
              <a:rPr lang="ar-SA" sz="1200" b="1" dirty="0" err="1" smtClean="0"/>
              <a:t>للطالب </a:t>
            </a:r>
            <a:r>
              <a:rPr lang="ar-SA" sz="1200" b="1" dirty="0" smtClean="0"/>
              <a:t>، وزيادة ثروته </a:t>
            </a:r>
            <a:r>
              <a:rPr lang="ar-SA" sz="1200" b="1" dirty="0" err="1" smtClean="0"/>
              <a:t>اللغوية </a:t>
            </a:r>
            <a:r>
              <a:rPr lang="ar-SA" sz="1200" b="1" dirty="0" smtClean="0"/>
              <a:t>، ومساعدته على استخدام العبارة المناسبة بشكل دلالي واضح.</a:t>
            </a:r>
            <a:endParaRPr lang="fr-FR" sz="1200" dirty="0" smtClean="0"/>
          </a:p>
          <a:p>
            <a:pPr rtl="1"/>
            <a:r>
              <a:rPr lang="ar-SA" sz="1200" b="1" dirty="0" smtClean="0"/>
              <a:t>3-  تدريب الطالب على </a:t>
            </a:r>
            <a:r>
              <a:rPr lang="ar-SA" sz="1200" b="1" dirty="0" err="1" smtClean="0"/>
              <a:t>التحدث </a:t>
            </a:r>
            <a:r>
              <a:rPr lang="ar-SA" sz="1200" b="1" dirty="0" smtClean="0"/>
              <a:t>، والتنظيم المنطقي </a:t>
            </a:r>
            <a:r>
              <a:rPr lang="ar-SA" sz="1200" b="1" dirty="0" err="1" smtClean="0"/>
              <a:t>للأفكار </a:t>
            </a:r>
            <a:r>
              <a:rPr lang="ar-SA" sz="1200" b="1" dirty="0" smtClean="0"/>
              <a:t>، مع الحرص على التمسك باللغة العربية الفصحى.</a:t>
            </a:r>
            <a:endParaRPr lang="fr-FR" sz="1200" dirty="0" smtClean="0"/>
          </a:p>
          <a:p>
            <a:r>
              <a:rPr lang="ar-SA" sz="1200" b="1" dirty="0" smtClean="0"/>
              <a:t> 4-   رفع الأداء اللغوي العام لدى الطالب</a:t>
            </a:r>
            <a:r>
              <a:rPr lang="en-US" sz="1200" dirty="0" smtClean="0"/>
              <a:t> </a:t>
            </a:r>
            <a:endParaRPr lang="fr-FR" sz="1200" dirty="0" smtClean="0"/>
          </a:p>
          <a:p>
            <a:pPr rtl="1"/>
            <a:r>
              <a:rPr lang="en-US" sz="1200" dirty="0" smtClean="0"/>
              <a:t> </a:t>
            </a:r>
            <a:endParaRPr lang="fr-FR" sz="1200" dirty="0" smtClean="0"/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18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23</cp:revision>
  <dcterms:created xsi:type="dcterms:W3CDTF">2015-04-10T09:16:03Z</dcterms:created>
  <dcterms:modified xsi:type="dcterms:W3CDTF">2015-04-11T11:40:33Z</dcterms:modified>
</cp:coreProperties>
</file>