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5" name="Rectangle 4"/>
          <p:cNvSpPr/>
          <p:nvPr/>
        </p:nvSpPr>
        <p:spPr>
          <a:xfrm>
            <a:off x="2123728" y="474345"/>
            <a:ext cx="70202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/>
            <a:r>
              <a:rPr lang="ar-SA" sz="1400" b="1" dirty="0" smtClean="0"/>
              <a:t/>
            </a:r>
            <a:br>
              <a:rPr lang="ar-SA" sz="1400" b="1" dirty="0" smtClean="0"/>
            </a:br>
            <a:r>
              <a:rPr lang="ar-SA" sz="1400" b="1" dirty="0" smtClean="0"/>
              <a:t>توصيف </a:t>
            </a:r>
            <a:r>
              <a:rPr lang="ar-SA" sz="1400" b="1" dirty="0" err="1" smtClean="0"/>
              <a:t>المقرر:</a:t>
            </a:r>
            <a:endParaRPr lang="ar-SA" sz="1400" b="1" dirty="0" smtClean="0"/>
          </a:p>
          <a:p>
            <a:pPr algn="r" fontAlgn="base"/>
            <a:r>
              <a:rPr lang="ar-SA" sz="1400" dirty="0" smtClean="0"/>
              <a:t>يهدف هذا المقرر إلى التعريف بالقانون ومصادره ونطاقه </a:t>
            </a:r>
            <a:r>
              <a:rPr lang="ar-SA" sz="1400" dirty="0" err="1" smtClean="0"/>
              <a:t>وتفسيره.</a:t>
            </a:r>
            <a:r>
              <a:rPr lang="ar-SA" sz="1400" dirty="0" smtClean="0"/>
              <a:t>  كما يتناول التعريف بالقانون التجاري وتاريخه ومصادره ونطاق تطبيقه ويركز على الحقوق والمسئوليات القانونية للأفراد والشركات في التجارة </a:t>
            </a:r>
            <a:r>
              <a:rPr lang="ar-SA" sz="1400" dirty="0" err="1" smtClean="0"/>
              <a:t>والأعمال.</a:t>
            </a:r>
            <a:r>
              <a:rPr lang="ar-SA" sz="1400" dirty="0" smtClean="0"/>
              <a:t>  ويتناول المقرر بعض الأنظمة ذات العلاقة بالأعمال والتجارة بالمملكة العربية السعودية مثل: الوكالات التجارية، والأوراق التجارية، والشركات، وحل المنازعات، ونظام السوق المالية.</a:t>
            </a:r>
            <a:endParaRPr lang="ar-SA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5106</TotalTime>
  <Words>0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65</cp:revision>
  <dcterms:created xsi:type="dcterms:W3CDTF">2015-04-10T09:16:03Z</dcterms:created>
  <dcterms:modified xsi:type="dcterms:W3CDTF">2015-04-18T07:29:30Z</dcterms:modified>
</cp:coreProperties>
</file>