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5" name="Rectangle 4"/>
          <p:cNvSpPr/>
          <p:nvPr/>
        </p:nvSpPr>
        <p:spPr>
          <a:xfrm>
            <a:off x="-252536" y="474345"/>
            <a:ext cx="93965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ar-SA" sz="1400" b="1" dirty="0" smtClean="0"/>
              <a:t>توصيف المقرر</a:t>
            </a:r>
            <a:endParaRPr lang="fr-FR" sz="1400" b="1" dirty="0" smtClean="0"/>
          </a:p>
          <a:p>
            <a:pPr fontAlgn="base"/>
            <a:r>
              <a:rPr lang="ar-SA" sz="1400" dirty="0" smtClean="0"/>
              <a:t>هذا المقرر هو استمرار لمقرر الإحصاء في الأعمال-1، ويهدف إلى تنمية المهارات الإحصائية لدى الطالب بما يمكّنه من دراسة وتحليل المشاكل الإدارية لصناعة القرار، كما تطور المهارات الإحصائية لديه لأغراض البحث </a:t>
            </a:r>
            <a:r>
              <a:rPr lang="ar-SA" sz="1400" dirty="0" err="1" smtClean="0"/>
              <a:t>العلمي.</a:t>
            </a:r>
            <a:r>
              <a:rPr lang="ar-SA" sz="1400" dirty="0" smtClean="0"/>
              <a:t>  وستتم دراسة</a:t>
            </a:r>
            <a:r>
              <a:rPr lang="fr-FR" sz="1400" dirty="0" smtClean="0"/>
              <a:t> </a:t>
            </a:r>
          </a:p>
          <a:p>
            <a:pPr fontAlgn="base"/>
            <a:r>
              <a:rPr lang="ar-SA" sz="1400" dirty="0" smtClean="0"/>
              <a:t>المواضيع التالية بتعمق: الارتباط، الانحدار الخطي البسيط والمتعدد، التقدير لنقطة والتقدير لفترة، اختبارات الفروض، مربع </a:t>
            </a:r>
            <a:r>
              <a:rPr lang="ar-SA" sz="1400" dirty="0" err="1" smtClean="0"/>
              <a:t>كاي</a:t>
            </a:r>
            <a:r>
              <a:rPr lang="ar-SA" sz="1400" dirty="0" smtClean="0"/>
              <a:t> وتحليل التباين</a:t>
            </a:r>
            <a:r>
              <a:rPr lang="fr-FR" sz="1400" dirty="0" smtClean="0"/>
              <a:t>.</a:t>
            </a:r>
          </a:p>
          <a:p>
            <a:pPr fontAlgn="base"/>
            <a:r>
              <a:rPr lang="fr-FR" sz="1400" dirty="0" smtClean="0"/>
              <a:t> </a:t>
            </a:r>
          </a:p>
          <a:p>
            <a:pPr fontAlgn="base"/>
            <a:r>
              <a:rPr lang="ar-SA" sz="1400" b="1" dirty="0" smtClean="0"/>
              <a:t>أهداف المقرر</a:t>
            </a:r>
            <a:endParaRPr lang="fr-FR" sz="1400" b="1" dirty="0" smtClean="0"/>
          </a:p>
          <a:p>
            <a:pPr fontAlgn="base"/>
            <a:r>
              <a:rPr lang="fr-FR" sz="1400" dirty="0" smtClean="0"/>
              <a:t> </a:t>
            </a:r>
            <a:r>
              <a:rPr lang="ar-SA" sz="1400" dirty="0" smtClean="0"/>
              <a:t>الهدف الأساسي من هذا المقرر</a:t>
            </a:r>
            <a:r>
              <a:rPr lang="fr-FR" sz="1400" dirty="0" smtClean="0"/>
              <a:t>:</a:t>
            </a:r>
          </a:p>
          <a:p>
            <a:pPr lvl="0" fontAlgn="base"/>
            <a:r>
              <a:rPr lang="ar-SA" sz="1400" dirty="0" smtClean="0"/>
              <a:t>تعريف الطالب مبادئ الاحصاء ومجالات استخدمها</a:t>
            </a:r>
            <a:endParaRPr lang="fr-FR" sz="1400" dirty="0" smtClean="0"/>
          </a:p>
          <a:p>
            <a:pPr lvl="0" fontAlgn="base"/>
            <a:r>
              <a:rPr lang="ar-SA" sz="1400" dirty="0" smtClean="0"/>
              <a:t>وصف بإيجاز أية خطط يتم تنفيذها لتطوير وتحسين </a:t>
            </a:r>
            <a:r>
              <a:rPr lang="ar-SA" sz="1400" dirty="0" err="1" smtClean="0"/>
              <a:t>المقررالدراسي</a:t>
            </a:r>
            <a:endParaRPr lang="fr-FR" sz="1400" dirty="0" smtClean="0"/>
          </a:p>
          <a:p>
            <a:pPr lvl="0" fontAlgn="base"/>
            <a:r>
              <a:rPr lang="ar-SA" sz="1400" dirty="0" smtClean="0"/>
              <a:t>في نهاية العام الماضي تم اتخاذ قرار بإدخال تطبيق حزم الاحصاء التطبيقية والمعروفة ب</a:t>
            </a:r>
            <a:r>
              <a:rPr lang="en-US" sz="1400" dirty="0" smtClean="0"/>
              <a:t>   SPSS  </a:t>
            </a:r>
            <a:r>
              <a:rPr lang="ar-SA" sz="1400" dirty="0" smtClean="0"/>
              <a:t>لكي يلم الطالب الجانب النظري والجانب العملي معاً كتطوير وتحسين للمقرر</a:t>
            </a:r>
            <a:r>
              <a:rPr lang="en-US" sz="1400" smtClean="0"/>
              <a:t>.</a:t>
            </a:r>
            <a:endParaRPr lang="fr-FR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5075</TotalTime>
  <Words>0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64</cp:revision>
  <dcterms:created xsi:type="dcterms:W3CDTF">2015-04-10T09:16:03Z</dcterms:created>
  <dcterms:modified xsi:type="dcterms:W3CDTF">2015-04-18T06:58:18Z</dcterms:modified>
</cp:coreProperties>
</file>