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6" d="100"/>
          <a:sy n="66" d="100"/>
        </p:scale>
        <p:origin x="78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6E3C-B982-49B6-BAEC-3F341217702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3919-4E03-4D1E-B430-DE47A297F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96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6E3C-B982-49B6-BAEC-3F341217702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3919-4E03-4D1E-B430-DE47A297F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586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6E3C-B982-49B6-BAEC-3F341217702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3919-4E03-4D1E-B430-DE47A297F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329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6E3C-B982-49B6-BAEC-3F341217702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3919-4E03-4D1E-B430-DE47A297F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754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6E3C-B982-49B6-BAEC-3F341217702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3919-4E03-4D1E-B430-DE47A297F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321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6E3C-B982-49B6-BAEC-3F341217702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3919-4E03-4D1E-B430-DE47A297F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659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6E3C-B982-49B6-BAEC-3F341217702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3919-4E03-4D1E-B430-DE47A297F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19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6E3C-B982-49B6-BAEC-3F341217702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3919-4E03-4D1E-B430-DE47A297F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23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6E3C-B982-49B6-BAEC-3F341217702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3919-4E03-4D1E-B430-DE47A297F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068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6E3C-B982-49B6-BAEC-3F341217702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3919-4E03-4D1E-B430-DE47A297F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1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6E3C-B982-49B6-BAEC-3F341217702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3919-4E03-4D1E-B430-DE47A297F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714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96E3C-B982-49B6-BAEC-3F341217702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13919-4E03-4D1E-B430-DE47A297F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015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0" y="1690127"/>
            <a:ext cx="6096000" cy="347774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Deanship of Libraries Affairs                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Almajmaah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University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Deanship of Libraries Affairs      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Quality Center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 report on Accomplishments and Activities of Deanship of Libraries Affairs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During the First Semester of the Academic Year 1432-1433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Deanship of Libraries Affairs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Safar 1433- Jan 2012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8213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491385" y="1825624"/>
          <a:ext cx="3209229" cy="43513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688"/>
                <a:gridCol w="1081003"/>
                <a:gridCol w="641846"/>
                <a:gridCol w="641846"/>
                <a:gridCol w="641846"/>
              </a:tblGrid>
              <a:tr h="101194">
                <a:tc gridSpan="5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Seventh Axis: Professional Preparation for Clerks in University Libraries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59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24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Yasser Aldahsh attended the course (Classification in Libraries) in Institute of General Administration in Riyadh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15-19/1/1433 in Riyadh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Saudi Digital Library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5059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25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Yasser Adahsh attended the course (Establishing Digital Libraries) in Institute of General Administration in Riyadh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20-22/2/1433 in Riyadh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Institute of General Administration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4047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Dr. Usamah Khamees attended the workshop: of Quality: the first meeting of Quality Centers Heads for the academic year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25/121432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Deanship of Libraries Affairs, Deanship of Quality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4047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27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Six of Deanship's employees attended the training course entitled: "Databases and Digital Library"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17-18/1/1433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Deanship of Libraries Affairs, Saudi Digital Library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80955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28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Dr. Usamah Khamees attended the program "Introducing the System of National Commission for Evaluation and Academic Accreditation"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Tuesday – Wednesday 13-14/11/1432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National Commission for Evaluation and Academic Accreditation, Deanship of Quality and Skills Development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60716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29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Dr. Usamah Khamees attended the introductory lecture "How to Use Smart board" Deanship of Quality and Skills Development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Tuesday – Wednesday 10-20/12/1432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Deanship of Quality and Skills Development, Deanship of Information Technology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30358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30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Dr. Usamah Khamees attended "First Meeting of Electronic Gate Supervisors"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Tuesday 6/11/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Deanship of Information Technology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4047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31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Dr. Usamah Khamees attended "A training Course for Electronic Gate Supervisors for One Day"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3/1/1433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Deanship of Information Technology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30358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32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Deanship's employees attended a course of projects management in Univeristy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3-5/11/1433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Administration office of projects in University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0062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381375" y="2876264"/>
          <a:ext cx="5429250" cy="22185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2900"/>
                <a:gridCol w="1828800"/>
                <a:gridCol w="1085850"/>
                <a:gridCol w="1085850"/>
                <a:gridCol w="1085850"/>
              </a:tblGrid>
              <a:tr h="0">
                <a:tc gridSpan="5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Eighth Axis: Deanship participates in Scientific Researches of University and project of Self-evaluation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33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Dr. Abdulaziz Alomran's participation in the study "Almajmaah University in Local Development"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1-3/ 1433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Office of His Excellency University Rector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34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Dr. Usamah Khamees attended "First Forum of members of the first self-team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Monday 8/2/1433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Deanship of Quality and Skills Development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Committee member "Institutional Sequence" in the first self-evaluation team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4828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3555402"/>
              </p:ext>
            </p:extLst>
          </p:nvPr>
        </p:nvGraphicFramePr>
        <p:xfrm>
          <a:off x="3381375" y="2631726"/>
          <a:ext cx="5429250" cy="27086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2900"/>
                <a:gridCol w="1828800"/>
                <a:gridCol w="1085850"/>
                <a:gridCol w="1085850"/>
                <a:gridCol w="1085850"/>
              </a:tblGrid>
              <a:tr h="0">
                <a:tc gridSpan="5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Ninth Axis: Enriching the content of Deanship of Libraries Affairs Gate on the internet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35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</a:rPr>
                        <a:t>Growing the number of the gate's pages from (5) main pages to (23) main pages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1-3/ 1433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Deanship of Libraries Affairs, Deanship of Information Technology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36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Adding the secondary pages (Second level) (17) secondary pages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1-3/1433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Deanship of Libraries Affairs, Deanship of Information Technology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37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Enriching the content of the gate with more than 70 external links for websites provide services for users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1-3/1433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Deanship of Libraries Affairs, Deanship of Information Technology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8988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106600"/>
              </p:ext>
            </p:extLst>
          </p:nvPr>
        </p:nvGraphicFramePr>
        <p:xfrm>
          <a:off x="1741714" y="2278744"/>
          <a:ext cx="8665029" cy="41220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5603"/>
                <a:gridCol w="4661083"/>
                <a:gridCol w="2888343"/>
              </a:tblGrid>
              <a:tr h="25320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</a:rPr>
                        <a:t>Axis no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Axis topic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Page no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51820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First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Establishing and developing the infrastructure of University libraries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51820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Second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</a:rPr>
                        <a:t>Supplying university libraries with the latest printed and electronic information resources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5320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Third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</a:rPr>
                        <a:t>Mechanizing university libraries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51820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Forth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</a:rPr>
                        <a:t>Providing traditional and electronic information resources to all university employees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5320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Fifth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Inaugurating Information Literacy Program ILP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51820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Sixth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Deanship represents the university in the meeting of Deans of libraries affairs in Saudi Universities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5320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Seventh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Practical preparation for clerks in university libraries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51820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Eighth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Deanship participates in the scientific researches of university and self-evaluation program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51820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Ninth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Enriching the content of Deanship of Libraries Affairs' Gate on the internet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</a:rPr>
                        <a:t>10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346687" y="1768922"/>
            <a:ext cx="332020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Catalogue of Axes of the Report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342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85427"/>
              </p:ext>
            </p:extLst>
          </p:nvPr>
        </p:nvGraphicFramePr>
        <p:xfrm>
          <a:off x="1262743" y="551544"/>
          <a:ext cx="9448799" cy="55931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2362"/>
                <a:gridCol w="113238"/>
                <a:gridCol w="2158819"/>
                <a:gridCol w="1931575"/>
                <a:gridCol w="113238"/>
                <a:gridCol w="2632243"/>
                <a:gridCol w="2007324"/>
              </a:tblGrid>
              <a:tr h="370899">
                <a:tc gridSpan="7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</a:rPr>
                        <a:t>A Report on Accomplishments of Deanship of Libraries Affairs in the first Semester of the Academic Year 1432-1433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99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Serial No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Activity or Accomplishment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Execution Date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Executor/cooperator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Remarks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188524">
                <a:tc gridSpan="7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First Axis: Establishing and Developing the infrastructure of university libraries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126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Preparing the central library building in order to get it furnished and activating the internet service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</a:rPr>
                        <a:t>Shawwal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</a:rPr>
                        <a:t>1432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Deanship of Libraries Affairs – Projects Management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92724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</a:rPr>
                        <a:t>2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</a:rPr>
                        <a:t>Transferring the properties of central library from Community College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Dho elqeedah- delhijjah 1432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Deanship of libraries Affairs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55634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3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Supplying Library of Alghat with new books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Muharram 1433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Deanship of Libraries Affairs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11126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4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Renovating library of Faculty of Education in Almajmaah and supplying it with new books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Ramdan 1432 – Muharram 1433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Deanship of Libraries Affairs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74179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5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Supporting all branch libraries with computers and printers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Shawwal 1432 – Safar 1433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Deanship of Libraries Affairs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200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5520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9740487"/>
              </p:ext>
            </p:extLst>
          </p:nvPr>
        </p:nvGraphicFramePr>
        <p:xfrm>
          <a:off x="1233714" y="638628"/>
          <a:ext cx="9521371" cy="46941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0298"/>
                <a:gridCol w="3218256"/>
                <a:gridCol w="1900939"/>
                <a:gridCol w="1900939"/>
                <a:gridCol w="1900939"/>
              </a:tblGrid>
              <a:tr h="516347">
                <a:tc gridSpan="5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The Second Axis: Supplying university libraries with the latest printed and electronic information resources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365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Teaching staff members participation with some colleges in nominating information resources for different specializations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</a:rPr>
                        <a:t>Shawwal 1432 – Safar 1433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Deanship of libraries, Faculty of Medicine, Faculty of Engineering, Faculty of Education in Almajmaah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78039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Supplying university libraries from International Sharjah book fair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16-26/11/2011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Deanship of Libraries Affairs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51634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Supplying university libraries from International Cairo Book fair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25 Jan-6 Feb 2012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Deanship of Libraries Affairs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104444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Renewing subscription in Saudi Digital library and electronic databases, and new subscription  to six databases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Safar 1433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Deanship of Libraries Affairs, Saudi Digital Library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541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70245" y="1726692"/>
          <a:ext cx="4451510" cy="44085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0302"/>
                <a:gridCol w="890302"/>
                <a:gridCol w="890302"/>
                <a:gridCol w="890302"/>
                <a:gridCol w="890302"/>
              </a:tblGrid>
              <a:tr h="140366">
                <a:tc gridSpan="5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Third Axis: Mechanizing University Libraries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0182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10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Creating automatic  catalogue for central library in Almajmaah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Dhulhijjah 1432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Deanship of Libraries Affairs, Information technology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84219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11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Creating automatic catalogue for the library of Faculty of Education in Almajmaah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Dhulhijjah 1432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Deanship of Libraries Affairs, Information technology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98256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12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Creating automatic catalogue for the library of Faculty of Sciences and Humanities in Alhoutah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Dhulhijjah 1432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Deanship of Libraries Affairs, Information technology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84219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13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Creating the automatic catalogue for the library of Faculty of Education in Alzulfi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Muharram 1433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Deanship of Libraries Affairs, Information technology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84219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14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Creating automatic catalogue for the library of Faculty of Sciences in Alzulfi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Safar 1433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Deanship of Libraries Affairs, Information technology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9480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381375" y="1946942"/>
          <a:ext cx="5429250" cy="35570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5850"/>
                <a:gridCol w="1085850"/>
                <a:gridCol w="1085850"/>
                <a:gridCol w="1085850"/>
                <a:gridCol w="1085850"/>
              </a:tblGrid>
              <a:tr h="0">
                <a:tc gridSpan="5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Forth Axis: Providing traditional and electronic information services to all university employees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Publication Service (Yearly report of 1432, brochure of information services, Deanship's brochure, A guide of electronic databases) 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Shawwal 1432-Safar 1433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Deanship of Libraries Affairs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Providing wifi internet connection in the central library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Shawwal 1432-Safar 1433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Deanship of Libraries Affair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Studying the level of satisfaction of users of university libraries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Shawwal 1432-Muharram 1433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Deanship of Libraries Affairs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Subscription to a number of local newspapers in central library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Shawwal 1432- Muharram 1433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Deanship of Libraries Affairs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658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381375" y="3059716"/>
          <a:ext cx="5429250" cy="18679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2900"/>
                <a:gridCol w="1828800"/>
                <a:gridCol w="1085850"/>
                <a:gridCol w="1085850"/>
                <a:gridCol w="108585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Introductory Lecture entitled: "Electronic Databases in Almajmaah University"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Tuesday 29/10/1432 In the University theatre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Deanship of Libraries Affairs, Deanship of Quality and Skills Development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21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Training course entitled: "Databases and Digital Library"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17-18/1/1433 Training hall in Deanship of Quality and Skills development on university campus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Deanship of Libraries Affairs, Saudi Digital Library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</a:rPr>
                        <a:t>42 teaching staff and other employees  attended the course and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381375" y="30591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kumimoji="0" lang="en-US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976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381375" y="3145314"/>
          <a:ext cx="5429250" cy="16891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2900"/>
                <a:gridCol w="1828800"/>
                <a:gridCol w="1085850"/>
                <a:gridCol w="1085850"/>
                <a:gridCol w="1085850"/>
              </a:tblGrid>
              <a:tr h="0">
                <a:tc gridSpan="5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Sixth Axis: Deanship Represents University in the forum of Libraries Affairs deans in Saudi Universities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22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Participation of Dean of Libraries Affairs in the forum of Libraries Affairs Deans in Saudi Universities in Riyadh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Wednesday 7/11/1432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Saudi Digital Library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Participation of Dean of Libraries Affairs in the forum of Libraries Affairs Deans in Saudi Universities in Riyadh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Wednesday 10/1/1433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>
                          <a:effectLst/>
                        </a:rPr>
                        <a:t>Saudi Digital Library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1648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491385" y="1825624"/>
          <a:ext cx="3209229" cy="43513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688"/>
                <a:gridCol w="1081003"/>
                <a:gridCol w="641846"/>
                <a:gridCol w="641846"/>
                <a:gridCol w="641846"/>
              </a:tblGrid>
              <a:tr h="101194">
                <a:tc gridSpan="5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Seventh Axis: Professional Preparation for Clerks in University Libraries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59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24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Yasser Aldahsh attended the course (Classification in Libraries) in Institute of General Administration in Riyadh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15-19/1/1433 in Riyadh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Saudi Digital Library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5059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25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Yasser Adahsh attended the course (Establishing Digital Libraries) in Institute of General Administration in Riyadh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20-22/2/1433 in Riyadh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Institute of General Administration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4047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26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Dr. Usamah Khamees attended the workshop: of Quality: the first meeting of Quality Centers Heads for the academic year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25/121432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Deanship of Libraries Affairs, Deanship of Quality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4047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27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Six of Deanship's employees attended the training course entitled: "Databases and Digital Library"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17-18/1/1433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Deanship of Libraries Affairs, Saudi Digital Library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80955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28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Dr. Usamah Khamees attended the program "Introducing the System of National Commission for Evaluation and Academic Accreditation"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Tuesday – Wednesday 13-14/11/1432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National Commission for Evaluation and Academic Accreditation, Deanship of Quality and Skills Development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60716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29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Dr. Usamah Khamees attended the introductory lecture "How to Use Smart board" Deanship of Quality and Skills Development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Tuesday – Wednesday 10-20/12/1432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Deanship of Quality and Skills Development, Deanship of Information Technology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30358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30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Dr. Usamah Khamees attended "First Meeting of Electronic Gate Supervisors"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Tuesday 6/11/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Deanship of Information Technology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4047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31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Dr. Usamah Khamees attended "A training Course for Electronic Gate Supervisors for One Day"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3/1/1433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Deanship of Information Technology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30358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32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Deanship's employees attended a course of projects management in Univeristy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3-5/11/1433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600">
                          <a:effectLst/>
                        </a:rPr>
                        <a:t>Administration office of projects in University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740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1381</Words>
  <Application>Microsoft Office PowerPoint</Application>
  <PresentationFormat>Widescreen</PresentationFormat>
  <Paragraphs>293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dcterms:created xsi:type="dcterms:W3CDTF">2015-04-08T09:52:02Z</dcterms:created>
  <dcterms:modified xsi:type="dcterms:W3CDTF">2015-04-08T09:54:34Z</dcterms:modified>
</cp:coreProperties>
</file>