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6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8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2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5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6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1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1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6E3C-B982-49B6-BAEC-3F341217702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13919-4E03-4D1E-B430-DE47A29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690127"/>
            <a:ext cx="6096000" cy="34777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Deanship of Libraries Affairs                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University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Deanship of Libraries Affairs     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Quality Center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report on Accomplishments and Activities of Deanship of Libraries Affairs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During the First Semester of the Academic Year 1432-1433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Deanship of Libraries Affairs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Safar 1433- Jan 2012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2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91385" y="1825624"/>
          <a:ext cx="3209229" cy="435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88"/>
                <a:gridCol w="1081003"/>
                <a:gridCol w="641846"/>
                <a:gridCol w="641846"/>
                <a:gridCol w="641846"/>
              </a:tblGrid>
              <a:tr h="101194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Seventh Axis: Professional Preparation for Clerks in University Libraries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9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Yasser Aldahsh attended the course (Classification in Libraries) in Institute of General Administration in Riyadh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15-19/1/1433 in Riyadh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Saudi Digital Library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059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Yasser Adahsh attended the course (Establishing Digital Libraries) in Institute of General Administration in Riyadh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20-22/2/1433 in Riyadh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Institute of General Administration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47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the workshop: of Quality: the first meeting of Quality Centers Heads for the academic year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25/121432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Libraries Affairs, Deanship of Quality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47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Six of Deanship's employees attended the training course entitled: "Databases and Digital Library"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17-18/1/1433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Libraries Affairs, Saudi Digital Library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8095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the program "Introducing the System of National Commission for Evaluation and Academic Accreditation"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Tuesday – Wednesday 13-14/11/1432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National Commission for Evaluation and Academic Accreditation, Deanship of Quality and Skills Development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7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the introductory lecture "How to Use Smart board" Deanship of Quality and Skills Development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Tuesday – Wednesday 10-20/12/1432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Quality and Skills Development, Deanship of Information Technology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3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"First Meeting of Electronic Gate Supervisors"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Tuesday 6/11/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Information Technology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47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"A training Course for Electronic Gate Supervisors for One Day"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3/1/1433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Information Technology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3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Deanship's employees attended a course of projects management in Univeristy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3-5/11/1433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Administration office of projects in University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06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81375" y="2876264"/>
          <a:ext cx="5429250" cy="2218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"/>
                <a:gridCol w="1828800"/>
                <a:gridCol w="1085850"/>
                <a:gridCol w="1085850"/>
                <a:gridCol w="1085850"/>
              </a:tblGrid>
              <a:tr h="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Eighth Axis: Deanship participates in Scientific Researches of University and project of Self-evaluation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Dr. Abdulaziz Alomran's participation in the study "Almajmaah University in Local Development"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1-3/ 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Office of His Excellency University 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Dr. Usamah Khamees attended "First Forum of members of the first self-team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Monday 8/2/1433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Quality and Skills Development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Committee member "Institutional Sequence" in the first self-evaluation team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828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55402"/>
              </p:ext>
            </p:extLst>
          </p:nvPr>
        </p:nvGraphicFramePr>
        <p:xfrm>
          <a:off x="3381375" y="2631726"/>
          <a:ext cx="5429250" cy="2708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"/>
                <a:gridCol w="1828800"/>
                <a:gridCol w="1085850"/>
                <a:gridCol w="1085850"/>
                <a:gridCol w="1085850"/>
              </a:tblGrid>
              <a:tr h="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Ninth Axis: Enriching the content of Deanship of Libraries Affairs Gate on the internet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</a:rPr>
                        <a:t>Growing the number of the gate's pages from (5) main pages to (23) main pages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1-3/ 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Affairs, Deanship of Information Technology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Adding the secondary pages (Second level) (17) secondary pages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1-3/1433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Affairs, Deanship of Information Technology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Enriching the content of the gate with more than 70 external links for websites provide services for users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1-3/1433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Affairs, Deanship of Information Technology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8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06600"/>
              </p:ext>
            </p:extLst>
          </p:nvPr>
        </p:nvGraphicFramePr>
        <p:xfrm>
          <a:off x="1741714" y="2278744"/>
          <a:ext cx="8665029" cy="4122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603"/>
                <a:gridCol w="4661083"/>
                <a:gridCol w="2888343"/>
              </a:tblGrid>
              <a:tr h="253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</a:rPr>
                        <a:t>Axis 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Axis topic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Page 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8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First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Establishing and developing the infrastructure of University libraries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8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Second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</a:rPr>
                        <a:t>Supplying university libraries with the latest printed and electronic information resources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3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Third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</a:rPr>
                        <a:t>Mechanizing university libraries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8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Forth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</a:rPr>
                        <a:t>Providing traditional and electronic information resources to all university employees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3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Fifth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Inaugurating Information Literacy Program ILP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8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Sixth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represents the university in the meeting of Deans of libraries affairs in Saudi Universities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3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Seventh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Practical preparation for clerks in university libraries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8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Eighth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participates in the scientific researches of university and self-evaluation program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82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Ninth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Enriching the content of Deanship of Libraries Affairs' Gate on the internet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46687" y="1768922"/>
            <a:ext cx="332020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Catalogue of Axes of the Report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34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5427"/>
              </p:ext>
            </p:extLst>
          </p:nvPr>
        </p:nvGraphicFramePr>
        <p:xfrm>
          <a:off x="1262743" y="551544"/>
          <a:ext cx="9448799" cy="5593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362"/>
                <a:gridCol w="113238"/>
                <a:gridCol w="2158819"/>
                <a:gridCol w="1931575"/>
                <a:gridCol w="113238"/>
                <a:gridCol w="2632243"/>
                <a:gridCol w="2007324"/>
              </a:tblGrid>
              <a:tr h="370899">
                <a:tc gridSpan="7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A Report on Accomplishments of Deanship of Libraries Affairs in the first Semester of the Academic Year 1432-1433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99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Serial No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Activity or Accomplishment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Execution Date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Executor/cooperator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Remarks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8524">
                <a:tc gridSpan="7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First Axis: Establishing and Developing the infrastructure of university libraries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26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Preparing the central library building in order to get it furnished and activating the internet service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Shawwal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1432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 – Projects Management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9272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Transferring the properties of central library from Community College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Dho elqeedah- delhijjah 1432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63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Supplying Library of Alghat with new books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Muharram 1433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1126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Renovating library of Faculty of Education in Almajmaah and supplying it with new books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Ramdan 1432 – Muharram 1433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7417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Supporting all branch libraries with computers and printers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Shawwal 1432 – Safar 1433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20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52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40487"/>
              </p:ext>
            </p:extLst>
          </p:nvPr>
        </p:nvGraphicFramePr>
        <p:xfrm>
          <a:off x="1233714" y="638628"/>
          <a:ext cx="9521371" cy="4694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298"/>
                <a:gridCol w="3218256"/>
                <a:gridCol w="1900939"/>
                <a:gridCol w="1900939"/>
                <a:gridCol w="1900939"/>
              </a:tblGrid>
              <a:tr h="516347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The Second Axis: Supplying university libraries with the latest printed and electronic information resources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65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Teaching staff members participation with some colleges in nominating information resources for different specializations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</a:rPr>
                        <a:t>Shawwal 1432 – Safar 1433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libraries, Faculty of Medicine, Faculty of Engineering, Faculty of Education in Almajmaah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7803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Supplying university libraries from International Sharjah book fair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16-26/11/2011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63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Supplying university libraries from International Cairo Book fair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25 Jan-6 Feb 2012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444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Renewing subscription in Saudi Digital library and electronic databases, and new subscription  to six databases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Safar 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Affairs, Saudi Digital Library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54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70245" y="1726692"/>
          <a:ext cx="4451510" cy="4408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302"/>
                <a:gridCol w="890302"/>
                <a:gridCol w="890302"/>
                <a:gridCol w="890302"/>
                <a:gridCol w="890302"/>
              </a:tblGrid>
              <a:tr h="140366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Third Axis: Mechanizing University Libraries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8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Creating automatic  catalogue for central library in Almajmaah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Dhulhijjah 1432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Affairs, Information technology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8421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Creating automatic catalogue for the library of Faculty of Education in Almajmaah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Dhulhijjah 1432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Affairs, Information technology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982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Creating automatic catalogue for the library of Faculty of Sciences and Humanities in Alhoutah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Dhulhijjah 1432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Affairs, Information technology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8421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Creating the automatic catalogue for the library of Faculty of Education in Alzulfi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Muharram 1433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Affairs, Information technology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8421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Creating automatic catalogue for the library of Faculty of Sciences in Alzulfi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Safar 1433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Deanship of Libraries Affairs, Information technology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48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81375" y="1946942"/>
          <a:ext cx="5429250" cy="3557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</a:tblGrid>
              <a:tr h="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Forth Axis: Providing traditional and electronic information services to all university employees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Publication Service (Yearly report of 1432, brochure of information services, Deanship's brochure, A guide of electronic databases) 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Shawwal 1432-Safar 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Providing wifi internet connection in the central library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Shawwal 1432-Safar 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Studying the level of satisfaction of users of university libraries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Shawwal 1432-Muharram 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Subscription to a number of local newspapers in central library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Shawwal 1432- Muharram 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5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81375" y="3059716"/>
          <a:ext cx="5429250" cy="1867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"/>
                <a:gridCol w="1828800"/>
                <a:gridCol w="10858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Introductory Lecture entitled: "Electronic Databases in Almajmaah University"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Tuesday 29/10/1432 In the University theatre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Affairs, Deanship of Quality and Skills Development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Training course entitled: "Databases and Digital Library"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17-18/1/1433 Training hall in Deanship of Quality and Skills development on university campus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Deanship of Libraries Affairs, Saudi Digital Library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</a:rPr>
                        <a:t>42 teaching staff and other employees  attended the course and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81375" y="3059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76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81375" y="3145314"/>
          <a:ext cx="5429250" cy="1689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"/>
                <a:gridCol w="1828800"/>
                <a:gridCol w="1085850"/>
                <a:gridCol w="1085850"/>
                <a:gridCol w="1085850"/>
              </a:tblGrid>
              <a:tr h="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Sixth Axis: Deanship Represents University in the forum of Libraries Affairs deans in Saudi Universities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Participation of Dean of Libraries Affairs in the forum of Libraries Affairs Deans in Saudi Universities in Riyadh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Wednesday 7/11/1432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Saudi Digital Library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Participation of Dean of Libraries Affairs in the forum of Libraries Affairs Deans in Saudi Universities in Riyadh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Wednesday 10/1/1433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</a:rPr>
                        <a:t>Saudi Digital Library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64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91385" y="1825624"/>
          <a:ext cx="3209229" cy="435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88"/>
                <a:gridCol w="1081003"/>
                <a:gridCol w="641846"/>
                <a:gridCol w="641846"/>
                <a:gridCol w="641846"/>
              </a:tblGrid>
              <a:tr h="101194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Seventh Axis: Professional Preparation for Clerks in University Libraries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9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Yasser Aldahsh attended the course (Classification in Libraries) in Institute of General Administration in Riyadh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15-19/1/1433 in Riyadh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Saudi Digital Library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059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Yasser Adahsh attended the course (Establishing Digital Libraries) in Institute of General Administration in Riyadh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20-22/2/1433 in Riyadh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Institute of General Administration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47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the workshop: of Quality: the first meeting of Quality Centers Heads for the academic year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25/121432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Libraries Affairs, Deanship of Quality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47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Six of Deanship's employees attended the training course entitled: "Databases and Digital Library"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17-18/1/1433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Libraries Affairs, Saudi Digital Library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8095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the program "Introducing the System of National Commission for Evaluation and Academic Accreditation"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Tuesday – Wednesday 13-14/11/1432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National Commission for Evaluation and Academic Accreditation, Deanship of Quality and Skills Development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7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the introductory lecture "How to Use Smart board" Deanship of Quality and Skills Development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Tuesday – Wednesday 10-20/12/1432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Quality and Skills Development, Deanship of Information Technology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3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"First Meeting of Electronic Gate Supervisors"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Tuesday 6/11/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Information Technology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47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Dr. Usamah Khamees attended "A training Course for Electronic Gate Supervisors for One Day"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3/1/1433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 of Information Technology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3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Deanship's employees attended a course of projects management in Univeristy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3-5/11/1433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Administration office of projects in University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74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1381</Words>
  <Application>Microsoft Office PowerPoint</Application>
  <PresentationFormat>Widescreen</PresentationFormat>
  <Paragraphs>293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2015-04-08T09:52:02Z</dcterms:created>
  <dcterms:modified xsi:type="dcterms:W3CDTF">2015-04-08T09:54:34Z</dcterms:modified>
</cp:coreProperties>
</file>