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9"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64DB2545-F499-46EB-9984-BCB5C13AF91C}" type="datetimeFigureOut">
              <a:rPr lang="ar-SA" smtClean="0"/>
              <a:t>15/06/36</a:t>
            </a:fld>
            <a:endParaRPr lang="ar-SA"/>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D78720C4-D61E-4A26-B52C-6716446990D5}"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4DB2545-F499-46EB-9984-BCB5C13AF91C}" type="datetimeFigureOut">
              <a:rPr lang="ar-SA" smtClean="0"/>
              <a:t>15/06/36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78720C4-D61E-4A26-B52C-6716446990D5}"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4DB2545-F499-46EB-9984-BCB5C13AF91C}" type="datetimeFigureOut">
              <a:rPr lang="ar-SA" smtClean="0"/>
              <a:t>15/06/36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78720C4-D61E-4A26-B52C-6716446990D5}"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64DB2545-F499-46EB-9984-BCB5C13AF91C}" type="datetimeFigureOut">
              <a:rPr lang="ar-SA" smtClean="0"/>
              <a:t>15/06/36</a:t>
            </a:fld>
            <a:endParaRPr lang="ar-SA"/>
          </a:p>
        </p:txBody>
      </p:sp>
      <p:sp>
        <p:nvSpPr>
          <p:cNvPr id="9" name="عنصر نائب لرقم الشريحة 8"/>
          <p:cNvSpPr>
            <a:spLocks noGrp="1"/>
          </p:cNvSpPr>
          <p:nvPr>
            <p:ph type="sldNum" sz="quarter" idx="15"/>
          </p:nvPr>
        </p:nvSpPr>
        <p:spPr/>
        <p:txBody>
          <a:bodyPr rtlCol="0"/>
          <a:lstStyle/>
          <a:p>
            <a:fld id="{D78720C4-D61E-4A26-B52C-6716446990D5}" type="slidenum">
              <a:rPr lang="ar-SA" smtClean="0"/>
              <a:t>‹#›</a:t>
            </a:fld>
            <a:endParaRPr lang="ar-SA"/>
          </a:p>
        </p:txBody>
      </p:sp>
      <p:sp>
        <p:nvSpPr>
          <p:cNvPr id="10" name="عنصر نائب للتذييل 9"/>
          <p:cNvSpPr>
            <a:spLocks noGrp="1"/>
          </p:cNvSpPr>
          <p:nvPr>
            <p:ph type="ftr" sz="quarter" idx="16"/>
          </p:nvPr>
        </p:nvSpPr>
        <p:spPr/>
        <p:txBody>
          <a:bodyPr rtlCol="0"/>
          <a:lstStyle/>
          <a:p>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64DB2545-F499-46EB-9984-BCB5C13AF91C}" type="datetimeFigureOut">
              <a:rPr lang="ar-SA" smtClean="0"/>
              <a:t>15/06/36</a:t>
            </a:fld>
            <a:endParaRPr lang="ar-SA"/>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D78720C4-D61E-4A26-B52C-6716446990D5}"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64DB2545-F499-46EB-9984-BCB5C13AF91C}" type="datetimeFigureOut">
              <a:rPr lang="ar-SA" smtClean="0"/>
              <a:t>15/06/36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78720C4-D61E-4A26-B52C-6716446990D5}" type="slidenum">
              <a:rPr lang="ar-SA" smtClean="0"/>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64DB2545-F499-46EB-9984-BCB5C13AF91C}" type="datetimeFigureOut">
              <a:rPr lang="ar-SA" smtClean="0"/>
              <a:t>15/06/36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D78720C4-D61E-4A26-B52C-6716446990D5}" type="slidenum">
              <a:rPr lang="ar-SA" smtClean="0"/>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64DB2545-F499-46EB-9984-BCB5C13AF91C}" type="datetimeFigureOut">
              <a:rPr lang="ar-SA" smtClean="0"/>
              <a:t>15/06/36</a:t>
            </a:fld>
            <a:endParaRPr lang="ar-SA"/>
          </a:p>
        </p:txBody>
      </p:sp>
      <p:sp>
        <p:nvSpPr>
          <p:cNvPr id="7" name="عنصر نائب لرقم الشريحة 6"/>
          <p:cNvSpPr>
            <a:spLocks noGrp="1"/>
          </p:cNvSpPr>
          <p:nvPr>
            <p:ph type="sldNum" sz="quarter" idx="11"/>
          </p:nvPr>
        </p:nvSpPr>
        <p:spPr/>
        <p:txBody>
          <a:bodyPr rtlCol="0"/>
          <a:lstStyle/>
          <a:p>
            <a:fld id="{D78720C4-D61E-4A26-B52C-6716446990D5}" type="slidenum">
              <a:rPr lang="ar-SA" smtClean="0"/>
              <a:t>‹#›</a:t>
            </a:fld>
            <a:endParaRPr lang="ar-SA"/>
          </a:p>
        </p:txBody>
      </p:sp>
      <p:sp>
        <p:nvSpPr>
          <p:cNvPr id="8" name="عنصر نائب للتذييل 7"/>
          <p:cNvSpPr>
            <a:spLocks noGrp="1"/>
          </p:cNvSpPr>
          <p:nvPr>
            <p:ph type="ftr" sz="quarter" idx="12"/>
          </p:nvPr>
        </p:nvSpPr>
        <p:spPr/>
        <p:txBody>
          <a:bodyPr rtlCol="0"/>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4DB2545-F499-46EB-9984-BCB5C13AF91C}" type="datetimeFigureOut">
              <a:rPr lang="ar-SA" smtClean="0"/>
              <a:t>15/06/36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D78720C4-D61E-4A26-B52C-6716446990D5}"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64DB2545-F499-46EB-9984-BCB5C13AF91C}" type="datetimeFigureOut">
              <a:rPr lang="ar-SA" smtClean="0"/>
              <a:t>15/06/36</a:t>
            </a:fld>
            <a:endParaRPr lang="ar-SA"/>
          </a:p>
        </p:txBody>
      </p:sp>
      <p:sp>
        <p:nvSpPr>
          <p:cNvPr id="22" name="عنصر نائب لرقم الشريحة 21"/>
          <p:cNvSpPr>
            <a:spLocks noGrp="1"/>
          </p:cNvSpPr>
          <p:nvPr>
            <p:ph type="sldNum" sz="quarter" idx="15"/>
          </p:nvPr>
        </p:nvSpPr>
        <p:spPr/>
        <p:txBody>
          <a:bodyPr rtlCol="0"/>
          <a:lstStyle/>
          <a:p>
            <a:fld id="{D78720C4-D61E-4A26-B52C-6716446990D5}" type="slidenum">
              <a:rPr lang="ar-SA" smtClean="0"/>
              <a:t>‹#›</a:t>
            </a:fld>
            <a:endParaRPr lang="ar-SA"/>
          </a:p>
        </p:txBody>
      </p:sp>
      <p:sp>
        <p:nvSpPr>
          <p:cNvPr id="23" name="عنصر نائب للتذييل 22"/>
          <p:cNvSpPr>
            <a:spLocks noGrp="1"/>
          </p:cNvSpPr>
          <p:nvPr>
            <p:ph type="ftr" sz="quarter" idx="16"/>
          </p:nvPr>
        </p:nvSpPr>
        <p:spPr/>
        <p:txBody>
          <a:bodyPr rtlCol="0"/>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64DB2545-F499-46EB-9984-BCB5C13AF91C}" type="datetimeFigureOut">
              <a:rPr lang="ar-SA" smtClean="0"/>
              <a:t>15/06/36</a:t>
            </a:fld>
            <a:endParaRPr lang="ar-SA"/>
          </a:p>
        </p:txBody>
      </p:sp>
      <p:sp>
        <p:nvSpPr>
          <p:cNvPr id="18" name="عنصر نائب لرقم الشريحة 17"/>
          <p:cNvSpPr>
            <a:spLocks noGrp="1"/>
          </p:cNvSpPr>
          <p:nvPr>
            <p:ph type="sldNum" sz="quarter" idx="11"/>
          </p:nvPr>
        </p:nvSpPr>
        <p:spPr/>
        <p:txBody>
          <a:bodyPr rtlCol="0"/>
          <a:lstStyle/>
          <a:p>
            <a:fld id="{D78720C4-D61E-4A26-B52C-6716446990D5}" type="slidenum">
              <a:rPr lang="ar-SA" smtClean="0"/>
              <a:t>‹#›</a:t>
            </a:fld>
            <a:endParaRPr lang="ar-SA"/>
          </a:p>
        </p:txBody>
      </p:sp>
      <p:sp>
        <p:nvSpPr>
          <p:cNvPr id="21" name="عنصر نائب للتذييل 20"/>
          <p:cNvSpPr>
            <a:spLocks noGrp="1"/>
          </p:cNvSpPr>
          <p:nvPr>
            <p:ph type="ftr" sz="quarter" idx="12"/>
          </p:nvPr>
        </p:nvSpPr>
        <p:spPr/>
        <p:txBody>
          <a:bodyPr rtlCol="0"/>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4DB2545-F499-46EB-9984-BCB5C13AF91C}" type="datetimeFigureOut">
              <a:rPr lang="ar-SA" smtClean="0"/>
              <a:t>15/06/36</a:t>
            </a:fld>
            <a:endParaRPr lang="ar-SA"/>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78720C4-D61E-4A26-B52C-6716446990D5}"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323528" y="260648"/>
            <a:ext cx="8280920" cy="1445022"/>
          </a:xfrm>
        </p:spPr>
        <p:txBody>
          <a:bodyPr>
            <a:noAutofit/>
          </a:bodyPr>
          <a:lstStyle/>
          <a:p>
            <a:pPr algn="ctr"/>
            <a:r>
              <a:rPr lang="en-US" sz="3300" b="1" dirty="0">
                <a:latin typeface="Times New Roman"/>
                <a:ea typeface="Times New Roman"/>
              </a:rPr>
              <a:t>A meeting of the exams committee by faculty members</a:t>
            </a:r>
            <a:r>
              <a:rPr lang="en-US" sz="3300" dirty="0">
                <a:latin typeface="Times New Roman"/>
                <a:ea typeface="Times New Roman"/>
              </a:rPr>
              <a:t/>
            </a:r>
            <a:br>
              <a:rPr lang="en-US" sz="3300" dirty="0">
                <a:latin typeface="Times New Roman"/>
                <a:ea typeface="Times New Roman"/>
              </a:rPr>
            </a:br>
            <a:endParaRPr lang="ar-SA" sz="3300" dirty="0"/>
          </a:p>
        </p:txBody>
      </p:sp>
      <p:sp>
        <p:nvSpPr>
          <p:cNvPr id="5" name="عنصر نائب للمحتوى 4"/>
          <p:cNvSpPr>
            <a:spLocks noGrp="1"/>
          </p:cNvSpPr>
          <p:nvPr>
            <p:ph sz="quarter" idx="1"/>
          </p:nvPr>
        </p:nvSpPr>
        <p:spPr>
          <a:xfrm>
            <a:off x="251520" y="1340768"/>
            <a:ext cx="8496944" cy="5133184"/>
          </a:xfrm>
        </p:spPr>
        <p:txBody>
          <a:bodyPr>
            <a:normAutofit lnSpcReduction="10000"/>
          </a:bodyPr>
          <a:lstStyle/>
          <a:p>
            <a:pPr algn="just" rtl="0"/>
            <a:r>
              <a:rPr lang="en-US" b="1" dirty="0">
                <a:latin typeface="Times New Roman"/>
                <a:ea typeface="Times New Roman"/>
              </a:rPr>
              <a:t>As the College always seeks to clarify matters relating to all exams procedures, since their date is near, the Exams Committee on behalf of the College organized a meeting on Monday 11/2/1434 at the </a:t>
            </a:r>
            <a:r>
              <a:rPr lang="en-US" b="1" dirty="0" err="1">
                <a:latin typeface="Times New Roman"/>
                <a:ea typeface="Times New Roman"/>
              </a:rPr>
              <a:t>Zulfi</a:t>
            </a:r>
            <a:r>
              <a:rPr lang="en-US" b="1" dirty="0">
                <a:latin typeface="Times New Roman"/>
                <a:ea typeface="Times New Roman"/>
              </a:rPr>
              <a:t> College theater with faculty members in order to explain  some measures and recommendations regarding the first term exams of the academic year 1433/1434 and their progress</a:t>
            </a:r>
            <a:r>
              <a:rPr lang="en-US" b="1" dirty="0" smtClean="0">
                <a:latin typeface="Times New Roman"/>
                <a:ea typeface="Times New Roman"/>
              </a:rPr>
              <a:t>.</a:t>
            </a:r>
          </a:p>
          <a:p>
            <a:pPr algn="just" rtl="0"/>
            <a:endParaRPr lang="en-US" sz="2000" dirty="0">
              <a:latin typeface="Times New Roman"/>
              <a:ea typeface="Times New Roman"/>
            </a:endParaRPr>
          </a:p>
          <a:p>
            <a:pPr algn="just" rtl="0"/>
            <a:r>
              <a:rPr lang="en-US" b="1" dirty="0">
                <a:latin typeface="Times New Roman"/>
                <a:ea typeface="Times New Roman"/>
              </a:rPr>
              <a:t>The meeting was attended by the Vice Dean for Administrative Affairs Prof. Nasser bin Othman Al-Othman, Head of the Department of Islamic Studies, Dr. </a:t>
            </a:r>
            <a:r>
              <a:rPr lang="en-US" b="1" dirty="0" err="1">
                <a:latin typeface="Times New Roman"/>
                <a:ea typeface="Times New Roman"/>
              </a:rPr>
              <a:t>Abdulaziz</a:t>
            </a:r>
            <a:r>
              <a:rPr lang="en-US" b="1" dirty="0">
                <a:latin typeface="Times New Roman"/>
                <a:ea typeface="Times New Roman"/>
              </a:rPr>
              <a:t> bin Ahmed </a:t>
            </a:r>
            <a:r>
              <a:rPr lang="en-US" b="1" dirty="0" err="1">
                <a:latin typeface="Times New Roman"/>
                <a:ea typeface="Times New Roman"/>
              </a:rPr>
              <a:t>Alolaiwi</a:t>
            </a:r>
            <a:r>
              <a:rPr lang="en-US" b="1" dirty="0">
                <a:latin typeface="Times New Roman"/>
                <a:ea typeface="Times New Roman"/>
              </a:rPr>
              <a:t>, and President of the Center for Quality Dr. </a:t>
            </a:r>
            <a:r>
              <a:rPr lang="en-US" b="1" dirty="0" err="1">
                <a:latin typeface="Times New Roman"/>
                <a:ea typeface="Times New Roman"/>
              </a:rPr>
              <a:t>Abdulhakim</a:t>
            </a:r>
            <a:r>
              <a:rPr lang="en-US" b="1" dirty="0">
                <a:latin typeface="Times New Roman"/>
                <a:ea typeface="Times New Roman"/>
              </a:rPr>
              <a:t> </a:t>
            </a:r>
            <a:r>
              <a:rPr lang="en-US" b="1" dirty="0" err="1">
                <a:latin typeface="Times New Roman"/>
                <a:ea typeface="Times New Roman"/>
              </a:rPr>
              <a:t>Radwan</a:t>
            </a:r>
            <a:r>
              <a:rPr lang="en-US" b="1" dirty="0">
                <a:latin typeface="Times New Roman"/>
                <a:ea typeface="Times New Roman"/>
              </a:rPr>
              <a:t>, Supervisor of the English Department Prof. Sami </a:t>
            </a:r>
            <a:r>
              <a:rPr lang="en-US" b="1" dirty="0" err="1">
                <a:latin typeface="Times New Roman"/>
                <a:ea typeface="Times New Roman"/>
              </a:rPr>
              <a:t>Zaarir</a:t>
            </a:r>
            <a:r>
              <a:rPr lang="en-US" b="1" dirty="0">
                <a:latin typeface="Times New Roman"/>
                <a:ea typeface="Times New Roman"/>
              </a:rPr>
              <a:t>, faculty members, and finally the Director of Student Affairs.</a:t>
            </a:r>
            <a:endParaRPr lang="en-US" sz="2000" dirty="0">
              <a:latin typeface="Times New Roman"/>
              <a:ea typeface="Times New Roman"/>
            </a:endParaRPr>
          </a:p>
          <a:p>
            <a:pPr algn="l" rtl="0"/>
            <a:endParaRPr lang="ar-SA" dirty="0"/>
          </a:p>
        </p:txBody>
      </p:sp>
    </p:spTree>
    <p:extLst>
      <p:ext uri="{BB962C8B-B14F-4D97-AF65-F5344CB8AC3E}">
        <p14:creationId xmlns:p14="http://schemas.microsoft.com/office/powerpoint/2010/main" val="2781936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323528" y="260648"/>
            <a:ext cx="8352928" cy="6213304"/>
          </a:xfrm>
        </p:spPr>
        <p:txBody>
          <a:bodyPr/>
          <a:lstStyle/>
          <a:p>
            <a:pPr algn="just" rtl="0"/>
            <a:r>
              <a:rPr lang="en-US" b="1" dirty="0">
                <a:latin typeface="Times New Roman"/>
                <a:ea typeface="Times New Roman"/>
              </a:rPr>
              <a:t>This meeting began with a speech by Vice Dean for Academic Affairs Prof. </a:t>
            </a:r>
            <a:r>
              <a:rPr lang="en-US" b="1" dirty="0" err="1">
                <a:latin typeface="Times New Roman"/>
                <a:ea typeface="Times New Roman"/>
              </a:rPr>
              <a:t>Jabor</a:t>
            </a:r>
            <a:r>
              <a:rPr lang="en-US" b="1" dirty="0">
                <a:latin typeface="Times New Roman"/>
                <a:ea typeface="Times New Roman"/>
              </a:rPr>
              <a:t> bin </a:t>
            </a:r>
            <a:r>
              <a:rPr lang="en-US" b="1" dirty="0" err="1">
                <a:latin typeface="Times New Roman"/>
                <a:ea typeface="Times New Roman"/>
              </a:rPr>
              <a:t>Azaviha</a:t>
            </a:r>
            <a:r>
              <a:rPr lang="en-US" b="1" dirty="0">
                <a:latin typeface="Times New Roman"/>
                <a:ea typeface="Times New Roman"/>
              </a:rPr>
              <a:t> </a:t>
            </a:r>
            <a:r>
              <a:rPr lang="en-US" b="1" dirty="0" err="1">
                <a:latin typeface="Times New Roman"/>
                <a:ea typeface="Times New Roman"/>
              </a:rPr>
              <a:t>elfahhem</a:t>
            </a:r>
            <a:r>
              <a:rPr lang="en-US" b="1" dirty="0">
                <a:latin typeface="Times New Roman"/>
                <a:ea typeface="Times New Roman"/>
              </a:rPr>
              <a:t> who welcomed the audience, and then talked about exams and their progress, exams instructions and how to enter grades by logging into the electronic system. He also strongly recommended to refer to the exams quality manual and their related instructions. Towards the end of the meeting, the audience had the chance to debate and ask questions before he wrapped up the event by thanking the attendees for their active participation. </a:t>
            </a:r>
            <a:endParaRPr lang="en-US" sz="2000" dirty="0">
              <a:latin typeface="Times New Roman"/>
              <a:ea typeface="Times New Roman"/>
            </a:endParaRPr>
          </a:p>
          <a:p>
            <a:pPr algn="l" rtl="0"/>
            <a:endParaRPr lang="ar-SA" dirty="0"/>
          </a:p>
        </p:txBody>
      </p:sp>
    </p:spTree>
    <p:extLst>
      <p:ext uri="{BB962C8B-B14F-4D97-AF65-F5344CB8AC3E}">
        <p14:creationId xmlns:p14="http://schemas.microsoft.com/office/powerpoint/2010/main" val="477104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www.mu.edu.sa/sites/default/files/trefdyt2.jpg"/>
          <p:cNvPicPr/>
          <p:nvPr/>
        </p:nvPicPr>
        <p:blipFill>
          <a:blip r:embed="rId2">
            <a:extLst>
              <a:ext uri="{28A0092B-C50C-407E-A947-70E740481C1C}">
                <a14:useLocalDpi xmlns:a14="http://schemas.microsoft.com/office/drawing/2010/main" val="0"/>
              </a:ext>
            </a:extLst>
          </a:blip>
          <a:srcRect/>
          <a:stretch>
            <a:fillRect/>
          </a:stretch>
        </p:blipFill>
        <p:spPr bwMode="auto">
          <a:xfrm>
            <a:off x="107504" y="0"/>
            <a:ext cx="8640960" cy="6857999"/>
          </a:xfrm>
          <a:prstGeom prst="rect">
            <a:avLst/>
          </a:prstGeom>
          <a:noFill/>
          <a:ln>
            <a:noFill/>
          </a:ln>
        </p:spPr>
      </p:pic>
    </p:spTree>
    <p:extLst>
      <p:ext uri="{BB962C8B-B14F-4D97-AF65-F5344CB8AC3E}">
        <p14:creationId xmlns:p14="http://schemas.microsoft.com/office/powerpoint/2010/main" val="21555584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TotalTime>
  <Words>119</Words>
  <Application>Microsoft Office PowerPoint</Application>
  <PresentationFormat>عرض على الشاشة (3:4)‏</PresentationFormat>
  <Paragraphs>5</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مشربية</vt:lpstr>
      <vt:lpstr>A meeting of the exams committee by faculty members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meeting of the exams committee by faculty members </dc:title>
  <dc:creator>Mu</dc:creator>
  <cp:lastModifiedBy>Mu</cp:lastModifiedBy>
  <cp:revision>1</cp:revision>
  <dcterms:created xsi:type="dcterms:W3CDTF">2015-04-04T11:30:47Z</dcterms:created>
  <dcterms:modified xsi:type="dcterms:W3CDTF">2015-04-04T11:37:58Z</dcterms:modified>
</cp:coreProperties>
</file>