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76B90E4-8F19-4E35-A222-89F523ACD447}" type="datetimeFigureOut">
              <a:rPr lang="ar-SA" smtClean="0"/>
              <a:t>12/06/36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E11F0F2-D24E-4963-8C67-2A26D264FD02}"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76B90E4-8F19-4E35-A222-89F523ACD447}"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E11F0F2-D24E-4963-8C67-2A26D264FD0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976B90E4-8F19-4E35-A222-89F523ACD447}"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E11F0F2-D24E-4963-8C67-2A26D264FD0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76B90E4-8F19-4E35-A222-89F523ACD447}"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E11F0F2-D24E-4963-8C67-2A26D264FD0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76B90E4-8F19-4E35-A222-89F523ACD447}" type="datetimeFigureOut">
              <a:rPr lang="ar-SA" smtClean="0"/>
              <a:t>12/06/36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E11F0F2-D24E-4963-8C67-2A26D264FD02}"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976B90E4-8F19-4E35-A222-89F523ACD447}" type="datetimeFigureOut">
              <a:rPr lang="ar-SA" smtClean="0"/>
              <a:t>12/06/36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CE11F0F2-D24E-4963-8C67-2A26D264FD02}"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76B90E4-8F19-4E35-A222-89F523ACD447}" type="datetimeFigureOut">
              <a:rPr lang="ar-SA" smtClean="0"/>
              <a:t>12/06/36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CE11F0F2-D24E-4963-8C67-2A26D264FD0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976B90E4-8F19-4E35-A222-89F523ACD447}" type="datetimeFigureOut">
              <a:rPr lang="ar-SA" smtClean="0"/>
              <a:t>12/06/36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CE11F0F2-D24E-4963-8C67-2A26D264FD0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B90E4-8F19-4E35-A222-89F523ACD447}" type="datetimeFigureOut">
              <a:rPr lang="ar-SA" smtClean="0"/>
              <a:t>12/06/36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CE11F0F2-D24E-4963-8C67-2A26D264FD02}"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76B90E4-8F19-4E35-A222-89F523ACD447}" type="datetimeFigureOut">
              <a:rPr lang="ar-SA" smtClean="0"/>
              <a:t>12/06/36</a:t>
            </a:fld>
            <a:endParaRPr lang="ar-SA"/>
          </a:p>
        </p:txBody>
      </p:sp>
      <p:sp>
        <p:nvSpPr>
          <p:cNvPr id="7" name="Slide Number Placeholder 6"/>
          <p:cNvSpPr>
            <a:spLocks noGrp="1"/>
          </p:cNvSpPr>
          <p:nvPr>
            <p:ph type="sldNum" sz="quarter" idx="12"/>
          </p:nvPr>
        </p:nvSpPr>
        <p:spPr/>
        <p:txBody>
          <a:bodyPr/>
          <a:lstStyle/>
          <a:p>
            <a:fld id="{CE11F0F2-D24E-4963-8C67-2A26D264FD02}"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76B90E4-8F19-4E35-A222-89F523ACD447}" type="datetimeFigureOut">
              <a:rPr lang="ar-SA" smtClean="0"/>
              <a:t>12/06/36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CE11F0F2-D24E-4963-8C67-2A26D264FD02}"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76B90E4-8F19-4E35-A222-89F523ACD447}" type="datetimeFigureOut">
              <a:rPr lang="ar-SA" smtClean="0"/>
              <a:t>12/06/36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E11F0F2-D24E-4963-8C67-2A26D264FD02}"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492" y="764704"/>
            <a:ext cx="7200916" cy="5400600"/>
          </a:xfrm>
        </p:spPr>
        <p:txBody>
          <a:bodyPr>
            <a:noAutofit/>
          </a:bodyPr>
          <a:lstStyle/>
          <a:p>
            <a:pPr>
              <a:lnSpc>
                <a:spcPct val="120000"/>
              </a:lnSpc>
            </a:pPr>
            <a:r>
              <a:rPr lang="ar-SA" sz="1600" b="1" dirty="0"/>
              <a:t>لقاء معالي مدير الجامعة  مع الطلاب المستجدين للفصل الأول من العام الدراسي </a:t>
            </a:r>
            <a:r>
              <a:rPr lang="ar-SA" sz="1600" b="1" dirty="0" err="1"/>
              <a:t>1435ه</a:t>
            </a:r>
            <a:r>
              <a:rPr lang="ar-SA" sz="1600" b="1" dirty="0"/>
              <a:t>ـ/</a:t>
            </a:r>
            <a:r>
              <a:rPr lang="ar-SA" sz="1600" b="1" dirty="0" err="1"/>
              <a:t>1436ه</a:t>
            </a:r>
            <a:r>
              <a:rPr lang="ar-SA" sz="1600" b="1" dirty="0"/>
              <a:t>ـ.</a:t>
            </a:r>
            <a:endParaRPr lang="en-US" sz="1600" dirty="0"/>
          </a:p>
          <a:p>
            <a:pPr>
              <a:lnSpc>
                <a:spcPct val="120000"/>
              </a:lnSpc>
            </a:pPr>
            <a:r>
              <a:rPr lang="ar-SA" sz="1600" b="1" dirty="0"/>
              <a:t>           تم اللقاء تحت إشراف وحدة الأنشطة الطلابية في مسرح مجمع الكليات في المدينة الجامعية بمحافظة الزلفي،  بعد </a:t>
            </a:r>
            <a:r>
              <a:rPr lang="ar-SA" sz="1600" b="1" dirty="0" err="1"/>
              <a:t>اعلان</a:t>
            </a:r>
            <a:r>
              <a:rPr lang="ar-SA" sz="1600" b="1" dirty="0"/>
              <a:t> ذلك في جميع ممرات الكلية وعن طريق الرسائل النصية وحث أعضاء هيئة التدريس باصطحاب الطلاب معهم إلى المسرح من أجل الاستماع لكلمة معالي مدير الجامعة والاستفادة من توجيهاته الكريمة.</a:t>
            </a:r>
            <a:endParaRPr lang="en-US" sz="1600" dirty="0"/>
          </a:p>
          <a:p>
            <a:pPr>
              <a:lnSpc>
                <a:spcPct val="120000"/>
              </a:lnSpc>
            </a:pPr>
            <a:r>
              <a:rPr lang="ar-SA" sz="1600" b="1" dirty="0"/>
              <a:t> ولغرض تحفيز الطلاب للحضور فقد تم  رصد جوائز عينية للطلاب بالتعاون مع عمادة شؤون الطلاب، ومنها جهاز جوال ذكي.</a:t>
            </a:r>
            <a:endParaRPr lang="en-US" sz="1600" dirty="0"/>
          </a:p>
          <a:p>
            <a:pPr>
              <a:lnSpc>
                <a:spcPct val="120000"/>
              </a:lnSpc>
            </a:pPr>
            <a:r>
              <a:rPr lang="ar-SA" sz="1600" b="1" dirty="0"/>
              <a:t>وقد شهد اللقاء تفاعلاً ملحوظاً من قبل الحضور  من خلال الاستماع لكلمة معالي مدير الجامعة ومن خلال نقاش الطلاب مع لوكيل الكلية لشؤون الطلاب عن الملحوظات والمشاكل التي قد تواجههم في بداية دراستهم الجامعية، وقد تحدث وكيل الكلية لشؤون الطلاب عن بعض النقاط المهمة للطالب المستجد كأهمية رفع المعدل في بداية الدراسة الجامعية وغير ذلك، بعد ذلك تم السحب على الجوائز المخصصة للحضور.</a:t>
            </a:r>
            <a:endParaRPr lang="en-US" sz="1600" dirty="0"/>
          </a:p>
          <a:p>
            <a:pPr>
              <a:lnSpc>
                <a:spcPct val="120000"/>
              </a:lnSpc>
            </a:pPr>
            <a:r>
              <a:rPr lang="ar-SA" sz="1600" b="1" dirty="0"/>
              <a:t>ونحن بدورنا نشكر معالي مدير الجامعة على اهتمامه بأبنائه الطلاب وحرصه على مستقبلهم وتوفير جميع احتياجاتهم ومتطلباتهم.</a:t>
            </a:r>
            <a:endParaRPr lang="en-US" sz="1600" dirty="0"/>
          </a:p>
          <a:p>
            <a:pPr>
              <a:lnSpc>
                <a:spcPct val="120000"/>
              </a:lnSpc>
            </a:pPr>
            <a:r>
              <a:rPr lang="ar-SA" sz="1600" dirty="0"/>
              <a:t> </a:t>
            </a:r>
            <a:endParaRPr lang="en-US" sz="1600" dirty="0"/>
          </a:p>
          <a:p>
            <a:pPr marL="0" indent="0">
              <a:lnSpc>
                <a:spcPct val="120000"/>
              </a:lnSpc>
              <a:buNone/>
            </a:pPr>
            <a:endParaRPr lang="ar-SA" sz="1600" dirty="0"/>
          </a:p>
        </p:txBody>
      </p:sp>
    </p:spTree>
    <p:extLst>
      <p:ext uri="{BB962C8B-B14F-4D97-AF65-F5344CB8AC3E}">
        <p14:creationId xmlns:p14="http://schemas.microsoft.com/office/powerpoint/2010/main" val="3847876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1.jpg"/>
          <p:cNvPicPr/>
          <p:nvPr/>
        </p:nvPicPr>
        <p:blipFill>
          <a:blip r:embed="rId2">
            <a:extLst>
              <a:ext uri="{28A0092B-C50C-407E-A947-70E740481C1C}">
                <a14:useLocalDpi xmlns:a14="http://schemas.microsoft.com/office/drawing/2010/main" val="0"/>
              </a:ext>
            </a:extLst>
          </a:blip>
          <a:srcRect/>
          <a:stretch>
            <a:fillRect/>
          </a:stretch>
        </p:blipFill>
        <p:spPr bwMode="auto">
          <a:xfrm>
            <a:off x="3059832" y="1268760"/>
            <a:ext cx="3357235" cy="3948043"/>
          </a:xfrm>
          <a:prstGeom prst="rect">
            <a:avLst/>
          </a:prstGeom>
          <a:noFill/>
          <a:ln>
            <a:noFill/>
          </a:ln>
        </p:spPr>
      </p:pic>
    </p:spTree>
    <p:extLst>
      <p:ext uri="{BB962C8B-B14F-4D97-AF65-F5344CB8AC3E}">
        <p14:creationId xmlns:p14="http://schemas.microsoft.com/office/powerpoint/2010/main" val="5401857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4</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2015-04-01T05:47:48Z</dcterms:created>
  <dcterms:modified xsi:type="dcterms:W3CDTF">2015-04-01T05:49:41Z</dcterms:modified>
</cp:coreProperties>
</file>