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عنوان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2" name="عنوان فرعي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6CFB8-329A-4A4E-B41C-160A4A6F17E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20" name="عنصر نائب للتذييل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10" name="عنصر نائب لرقم الشريحة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5D8B9-E1A0-44B3-BAE6-2DCB5B7A4EE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شكل بيضاوي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6CFB8-329A-4A4E-B41C-160A4A6F17E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5D8B9-E1A0-44B3-BAE6-2DCB5B7A4EE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6CFB8-329A-4A4E-B41C-160A4A6F17E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5D8B9-E1A0-44B3-BAE6-2DCB5B7A4EE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6CFB8-329A-4A4E-B41C-160A4A6F17E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5D8B9-E1A0-44B3-BAE6-2DCB5B7A4EE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ستطيل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6CFB8-329A-4A4E-B41C-160A4A6F17E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5D8B9-E1A0-44B3-BAE6-2DCB5B7A4EE2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مستطيل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شكل بيضاوي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6CFB8-329A-4A4E-B41C-160A4A6F17E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5D8B9-E1A0-44B3-BAE6-2DCB5B7A4EE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6CFB8-329A-4A4E-B41C-160A4A6F17E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5D8B9-E1A0-44B3-BAE6-2DCB5B7A4EE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6CFB8-329A-4A4E-B41C-160A4A6F17E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5D8B9-E1A0-44B3-BAE6-2DCB5B7A4EE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مستطيل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6CFB8-329A-4A4E-B41C-160A4A6F17E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5D8B9-E1A0-44B3-BAE6-2DCB5B7A4EE2}" type="slidenum">
              <a:rPr lang="ar-SA" smtClean="0"/>
              <a:t>‹#›</a:t>
            </a:fld>
            <a:endParaRPr lang="ar-SA"/>
          </a:p>
        </p:txBody>
      </p:sp>
      <p:sp>
        <p:nvSpPr>
          <p:cNvPr id="6" name="مستطيل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6CFB8-329A-4A4E-B41C-160A4A6F17E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5D8B9-E1A0-44B3-BAE6-2DCB5B7A4EE2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6D6CFB8-329A-4A4E-B41C-160A4A6F17E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345D8B9-E1A0-44B3-BAE6-2DCB5B7A4EE2}" type="slidenum">
              <a:rPr lang="ar-SA" smtClean="0"/>
              <a:t>‹#›</a:t>
            </a:fld>
            <a:endParaRPr lang="ar-SA"/>
          </a:p>
        </p:txBody>
      </p:sp>
      <p:sp>
        <p:nvSpPr>
          <p:cNvPr id="8" name="مستطيل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ar-SA" smtClean="0"/>
              <a:t>انقر فوق الأيقونة لإضافة صورة</a:t>
            </a:r>
            <a:endParaRPr kumimoji="0" lang="en-US" dirty="0"/>
          </a:p>
        </p:txBody>
      </p:sp>
      <p:sp>
        <p:nvSpPr>
          <p:cNvPr id="9" name="مخطط انسيابي: معالجة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مخطط انسيابي: معالجة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دائري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شكل بيضاوي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دائرة مجوفة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مستطيل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عنصر نائب للعنوان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9" name="عنصر نائب للنص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4" name="عنصر نائب للتاريخ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6D6CFB8-329A-4A4E-B41C-160A4A6F17E4}" type="datetimeFigureOut">
              <a:rPr lang="ar-SA" smtClean="0"/>
              <a:t>12/06/36</a:t>
            </a:fld>
            <a:endParaRPr lang="ar-SA"/>
          </a:p>
        </p:txBody>
      </p:sp>
      <p:sp>
        <p:nvSpPr>
          <p:cNvPr id="10" name="عنصر نائب للتذييل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ar-SA"/>
          </a:p>
        </p:txBody>
      </p:sp>
      <p:sp>
        <p:nvSpPr>
          <p:cNvPr id="22" name="عنصر نائب لرقم الشريحة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345D8B9-E1A0-44B3-BAE6-2DCB5B7A4EE2}" type="slidenum">
              <a:rPr lang="ar-SA" smtClean="0"/>
              <a:t>‹#›</a:t>
            </a:fld>
            <a:endParaRPr lang="ar-SA"/>
          </a:p>
        </p:txBody>
      </p:sp>
      <p:sp>
        <p:nvSpPr>
          <p:cNvPr id="15" name="مستطيل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r" rtl="1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r" rtl="1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r" rtl="1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r" rtl="1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r" rtl="1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r" rtl="1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r" rtl="1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b="1" dirty="0"/>
              <a:t>​كلية التربية بالزلفي تفتتح برنامج تعليم اللغة الإنجليزية متعدد المستويات</a:t>
            </a:r>
            <a:endParaRPr lang="en-US" dirty="0"/>
          </a:p>
          <a:p>
            <a:r>
              <a:rPr lang="ar-SA" b="1" dirty="0"/>
              <a:t>استشعاراً من الكلية لدورها تجاه المجتمع وخدمته ، افتتحت كلية التربية بالزلفي ممثلة بقسم اللغة الإنجليزية بالتعاون مع عماد خدمة المجتمع والتعليم المستمر برنامج تعليم اللغة الإنجليزية متعدد المستويات ​والذي يستمر لمدة ستة أشهر، وقد شهد إقبالاً واسعاً من المجتمع في التسجيل به ، وتأمل الكلية أن يكون لذلك البرنامج دور هام في تعليم اللغة الإنجليزية والتدريب عليها في كافة المستويات</a:t>
            </a:r>
            <a:r>
              <a:rPr lang="en-US" b="1" dirty="0"/>
              <a:t> .</a:t>
            </a:r>
            <a:endParaRPr lang="en-US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593191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C:\Users\7\Desktop\فهرس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3728" y="1196752"/>
            <a:ext cx="5111055" cy="39604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43250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14680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انقلاب">
  <a:themeElements>
    <a:clrScheme name="انقلاب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انقلاب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انقلاب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0</TotalTime>
  <Words>75</Words>
  <Application>Microsoft Office PowerPoint</Application>
  <PresentationFormat>عرض على الشاشة (3:4)‏</PresentationFormat>
  <Paragraphs>2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انقلاب</vt:lpstr>
      <vt:lpstr>عرض تقديمي في PowerPoint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2015-04-01T06:25:04Z</dcterms:created>
  <dcterms:modified xsi:type="dcterms:W3CDTF">2015-04-01T06:26:04Z</dcterms:modified>
</cp:coreProperties>
</file>