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4D9A5C8A-4733-4BBF-9AAA-DEEAC18B7A1D}"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D9A5C8A-4733-4BBF-9AAA-DEEAC18B7A1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D9A5C8A-4733-4BBF-9AAA-DEEAC18B7A1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D9A5C8A-4733-4BBF-9AAA-DEEAC18B7A1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D9A5C8A-4733-4BBF-9AAA-DEEAC18B7A1D}"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D9A5C8A-4733-4BBF-9AAA-DEEAC18B7A1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4D9A5C8A-4733-4BBF-9AAA-DEEAC18B7A1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4D9A5C8A-4733-4BBF-9AAA-DEEAC18B7A1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4D9A5C8A-4733-4BBF-9AAA-DEEAC18B7A1D}"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D9A5C8A-4733-4BBF-9AAA-DEEAC18B7A1D}"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7A8A686-13D6-46F6-BF3E-01B8159F1616}"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D9A5C8A-4733-4BBF-9AAA-DEEAC18B7A1D}"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7A8A686-13D6-46F6-BF3E-01B8159F1616}"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D9A5C8A-4733-4BBF-9AAA-DEEAC18B7A1D}"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692696"/>
            <a:ext cx="7498080" cy="5555704"/>
          </a:xfrm>
        </p:spPr>
        <p:txBody>
          <a:bodyPr>
            <a:normAutofit fontScale="85000" lnSpcReduction="10000"/>
          </a:bodyPr>
          <a:lstStyle/>
          <a:p>
            <a:r>
              <a:rPr lang="ar-SA" b="1" dirty="0"/>
              <a:t>كلية التربية تقيم فعاليات نادي نحو صحة افضل</a:t>
            </a:r>
            <a:endParaRPr lang="en-US" dirty="0"/>
          </a:p>
          <a:p>
            <a:r>
              <a:rPr lang="ar-SA" b="1" dirty="0"/>
              <a:t>أقامت كلية التربية بالزلفي ممثلة بأمانة نشاط الطالبات فعاليات نادي نحو صحة أفضل حيث أقيمت عدة أركان اشتملت على  ركن للغذاء المتوازن  الصحي حيث اهتم بتوعية الطالبات عن العادات الصحية السليمة  ,وركن  للوزن المثالي  حيث اهتم هذا الركن بقياس الوزن ومعرفة مدى ملائمته مع الطول , وركن للأغذية المذكورة بالقران .</a:t>
            </a:r>
            <a:endParaRPr lang="en-US" dirty="0"/>
          </a:p>
          <a:p>
            <a:r>
              <a:rPr lang="ar-SA" b="1" dirty="0"/>
              <a:t>كما تمت استضافة براعم الروضة العاشرة بتنسيق ومتابعة من وحدة النشاط ممثلة بمشرفة النادي الصحي ا. زكية العتيبي</a:t>
            </a:r>
            <a:endParaRPr lang="en-US" dirty="0"/>
          </a:p>
          <a:p>
            <a:r>
              <a:rPr lang="ar-SA" b="1" dirty="0"/>
              <a:t>ومشاركة قسم رياض الأطفال  حيث تم  تطبيق برامج متكامل  للغذاء الصحي  لأطفال الروضة </a:t>
            </a:r>
            <a:endParaRPr lang="en-US" dirty="0"/>
          </a:p>
          <a:p>
            <a:r>
              <a:rPr lang="ar-SA" b="1" dirty="0"/>
              <a:t>حيث حظي هذا النادي بمشاركه فعالة  من الطالبات حيث بلغ عدد المشاركات ما يقارب 50 طالبة ..</a:t>
            </a:r>
            <a:endParaRPr lang="en-US" dirty="0"/>
          </a:p>
          <a:p>
            <a:pPr marL="0" indent="0">
              <a:buNone/>
            </a:pPr>
            <a:endParaRPr lang="ar-SA" dirty="0"/>
          </a:p>
        </p:txBody>
      </p:sp>
    </p:spTree>
    <p:extLst>
      <p:ext uri="{BB962C8B-B14F-4D97-AF65-F5344CB8AC3E}">
        <p14:creationId xmlns:p14="http://schemas.microsoft.com/office/powerpoint/2010/main" val="225102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78787887.pn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1672272"/>
            <a:ext cx="5274310" cy="3513455"/>
          </a:xfrm>
          <a:prstGeom prst="rect">
            <a:avLst/>
          </a:prstGeom>
          <a:noFill/>
          <a:ln>
            <a:noFill/>
          </a:ln>
        </p:spPr>
      </p:pic>
    </p:spTree>
    <p:extLst>
      <p:ext uri="{BB962C8B-B14F-4D97-AF65-F5344CB8AC3E}">
        <p14:creationId xmlns:p14="http://schemas.microsoft.com/office/powerpoint/2010/main" val="36438655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27</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2015-03-30T07:08:26Z</dcterms:created>
  <dcterms:modified xsi:type="dcterms:W3CDTF">2015-03-30T07:09:00Z</dcterms:modified>
</cp:coreProperties>
</file>