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333328-E15E-4486-91E7-617D7A4A5B2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B32334-FF58-48E2-BDC6-512C593E642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/>
              <a:t>معالي مدير الجامعة وسعادة محافظ الزلفي يزوران مقر كلية التربية بالزلفي</a:t>
            </a:r>
            <a:endParaRPr lang="en-US" dirty="0"/>
          </a:p>
          <a:p>
            <a:r>
              <a:rPr lang="ar-SA" b="1" dirty="0"/>
              <a:t>ضمن الجولة التفقدية لمجمع كليات الزلفي التي قام بها معالي مدير الجامعة الدكتور خالد بن سعد المقرن وسعادة محافظ الزلفي الأستاذ فيحان بن عبدالرحمن بن لبدة يوم </a:t>
            </a:r>
            <a:r>
              <a:rPr lang="ar-SA" b="1" dirty="0" err="1"/>
              <a:t>الإثنين</a:t>
            </a:r>
            <a:r>
              <a:rPr lang="ar-SA" b="1" dirty="0"/>
              <a:t> : 7/7/</a:t>
            </a:r>
            <a:r>
              <a:rPr lang="ar-SA" b="1" dirty="0" err="1"/>
              <a:t>1433ه</a:t>
            </a:r>
            <a:r>
              <a:rPr lang="ar-SA" b="1" dirty="0"/>
              <a:t>ـ ، حيث تشرفت كلية الكلية بزيارة معالي المدير وسعادة محافظ الزلفي لمقرها في المجمع ، واطلعا على مكاتب ومقرات العمادة ، ومقر الشؤون الإدارية والمالية والوحدات الإدارية ، والأقسام العلمية ، والقاعات التدريسية ، حيث تجولا في المقر وأعجبا بتنظيم الكلية وتوزيع المكاتب والتنظيم الإداري فيها ، وقد صحب معاليه وسعادته كافة الضيوف والمرافقين ، وكان بصحبتهما عميد الكلية ووكليه ورؤساء ومشرفي الأقسام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118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6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571500"/>
            <a:ext cx="605790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2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105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ألوان متوسطة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2015-03-30T05:37:13Z</dcterms:created>
  <dcterms:modified xsi:type="dcterms:W3CDTF">2015-03-30T05:38:14Z</dcterms:modified>
</cp:coreProperties>
</file>