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custDataLst>
    <p:tags r:id="rId4"/>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3872FF79-8A0E-407E-8046-AEF6CE9788E7}" type="datetimeFigureOut">
              <a:rPr lang="ar-SA" smtClean="0"/>
              <a:t>08/06/36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15A04083-C339-4743-81F0-7F062A25DE85}"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872FF79-8A0E-407E-8046-AEF6CE9788E7}" type="datetimeFigureOut">
              <a:rPr lang="ar-SA" smtClean="0"/>
              <a:t>08/06/36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5A04083-C339-4743-81F0-7F062A25DE85}"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872FF79-8A0E-407E-8046-AEF6CE9788E7}" type="datetimeFigureOut">
              <a:rPr lang="ar-SA" smtClean="0"/>
              <a:t>08/06/36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5A04083-C339-4743-81F0-7F062A25DE85}"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872FF79-8A0E-407E-8046-AEF6CE9788E7}" type="datetimeFigureOut">
              <a:rPr lang="ar-SA" smtClean="0"/>
              <a:t>08/06/36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5A04083-C339-4743-81F0-7F062A25DE85}"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3872FF79-8A0E-407E-8046-AEF6CE9788E7}" type="datetimeFigureOut">
              <a:rPr lang="ar-SA" smtClean="0"/>
              <a:t>08/06/36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5A04083-C339-4743-81F0-7F062A25DE85}"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3872FF79-8A0E-407E-8046-AEF6CE9788E7}" type="datetimeFigureOut">
              <a:rPr lang="ar-SA" smtClean="0"/>
              <a:t>08/06/36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15A04083-C339-4743-81F0-7F062A25DE85}"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3872FF79-8A0E-407E-8046-AEF6CE9788E7}" type="datetimeFigureOut">
              <a:rPr lang="ar-SA" smtClean="0"/>
              <a:t>08/06/36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15A04083-C339-4743-81F0-7F062A25DE85}"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3872FF79-8A0E-407E-8046-AEF6CE9788E7}" type="datetimeFigureOut">
              <a:rPr lang="ar-SA" smtClean="0"/>
              <a:t>08/06/36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15A04083-C339-4743-81F0-7F062A25DE85}"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3872FF79-8A0E-407E-8046-AEF6CE9788E7}" type="datetimeFigureOut">
              <a:rPr lang="ar-SA" smtClean="0"/>
              <a:t>08/06/36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15A04083-C339-4743-81F0-7F062A25DE85}"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3872FF79-8A0E-407E-8046-AEF6CE9788E7}" type="datetimeFigureOut">
              <a:rPr lang="ar-SA" smtClean="0"/>
              <a:t>08/06/36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15A04083-C339-4743-81F0-7F062A25DE85}"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3872FF79-8A0E-407E-8046-AEF6CE9788E7}" type="datetimeFigureOut">
              <a:rPr lang="ar-SA" smtClean="0"/>
              <a:t>08/06/36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15A04083-C339-4743-81F0-7F062A25DE85}"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872FF79-8A0E-407E-8046-AEF6CE9788E7}" type="datetimeFigureOut">
              <a:rPr lang="ar-SA" smtClean="0"/>
              <a:t>08/06/36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5A04083-C339-4743-81F0-7F062A25DE85}"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67544" y="332656"/>
            <a:ext cx="8229600" cy="6264696"/>
          </a:xfrm>
        </p:spPr>
        <p:txBody>
          <a:bodyPr>
            <a:normAutofit fontScale="77500" lnSpcReduction="20000"/>
          </a:bodyPr>
          <a:lstStyle/>
          <a:p>
            <a:r>
              <a:rPr lang="ar-SA" dirty="0"/>
              <a:t>كلية التربية بالزلفي تنظم معرض حياة مرئية</a:t>
            </a:r>
            <a:endParaRPr lang="en-US" dirty="0"/>
          </a:p>
          <a:p>
            <a:r>
              <a:rPr lang="ar-SA" b="1" dirty="0"/>
              <a:t>نظمت وحدة الأنشطة الطلابية بكلية التربية بالزلفي ضمن فعاليات اليوم الوطني معرض بعنوان (حياة مرئية)  وذلك في بهو مجمع الكليات بالزلفي، وقد احتوى المعرض على تاريخ الدولة السعودية منذ تاريخ المؤسس الملك عبدالعزيز رحمه الله مروراً بتاريخ أبنائه الملوك من بعده حتى عهد خادم الحرمين الشريفين الملك عبدالله بن عبدالعزيز حفظه الله ورعاه، وتخلله عرض العديد من الصور التاريخية للحرمين الشريفين ولقادة هذه البلاد وبعض المدن والآثار للمملكة العربية السعودية وقد تزين المعرض باللونين الأخضر والأبيض احتفاءً باليوم الوطني. افتتح المعرض سعادة عميد كلية التربية </a:t>
            </a:r>
            <a:r>
              <a:rPr lang="ar-SA" b="1" dirty="0" err="1"/>
              <a:t>د.عبدالله</a:t>
            </a:r>
            <a:r>
              <a:rPr lang="ar-SA" b="1" dirty="0"/>
              <a:t> </a:t>
            </a:r>
            <a:r>
              <a:rPr lang="ar-SA" b="1" dirty="0" err="1"/>
              <a:t>السويكت</a:t>
            </a:r>
            <a:r>
              <a:rPr lang="ar-SA" b="1" dirty="0"/>
              <a:t>، بحضور كل من ووكيل الكلية للشؤون التعليمية </a:t>
            </a:r>
            <a:r>
              <a:rPr lang="ar-SA" b="1" dirty="0" err="1"/>
              <a:t>أ.جبر</a:t>
            </a:r>
            <a:r>
              <a:rPr lang="ar-SA" b="1" dirty="0"/>
              <a:t> بن </a:t>
            </a:r>
            <a:r>
              <a:rPr lang="ar-SA" b="1" dirty="0" err="1"/>
              <a:t>ضويحي</a:t>
            </a:r>
            <a:r>
              <a:rPr lang="ar-SA" b="1" dirty="0"/>
              <a:t> الفحام, ووكيل الكلية للدراسات والتطوير د. راشد بن حمود الثنيان ومدير إدارة الشؤون الإدارية والخدمات بمجمع الكليات الأستاذ ناصر بن محمد </a:t>
            </a:r>
            <a:r>
              <a:rPr lang="ar-SA" b="1" dirty="0" err="1"/>
              <a:t>الطريقي</a:t>
            </a:r>
            <a:r>
              <a:rPr lang="ar-SA" b="1" dirty="0"/>
              <a:t> ، ومدير الصيانة والتشغيل </a:t>
            </a:r>
            <a:r>
              <a:rPr lang="ar-SA" b="1" dirty="0" err="1"/>
              <a:t>أ.بداح</a:t>
            </a:r>
            <a:r>
              <a:rPr lang="ar-SA" b="1" dirty="0"/>
              <a:t> بن عبدالرحمن البداح، والمساعد لشؤون الخدمات </a:t>
            </a:r>
            <a:r>
              <a:rPr lang="ar-SA" b="1" dirty="0" err="1"/>
              <a:t>أ.محمد</a:t>
            </a:r>
            <a:r>
              <a:rPr lang="ar-SA" b="1" dirty="0"/>
              <a:t> البداح، وعدد من رؤساء الأقسام وأعضاء هيئة التدريس والموظفين, والطلاب. واستمر المعرض لمدة خمسة أيام تخللها زيارات بعض منسوبي الجامعة والطلاب والزوار من خارج الجامعة نال استحسان الجميع.</a:t>
            </a:r>
            <a:endParaRPr lang="en-US" dirty="0"/>
          </a:p>
          <a:p>
            <a:pPr marL="0" indent="0">
              <a:buNone/>
            </a:pPr>
            <a:endParaRPr lang="ar-SA" dirty="0"/>
          </a:p>
        </p:txBody>
      </p:sp>
    </p:spTree>
    <p:extLst>
      <p:ext uri="{BB962C8B-B14F-4D97-AF65-F5344CB8AC3E}">
        <p14:creationId xmlns:p14="http://schemas.microsoft.com/office/powerpoint/2010/main" val="1586427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news/1_0.JPG"/>
          <p:cNvPicPr/>
          <p:nvPr/>
        </p:nvPicPr>
        <p:blipFill>
          <a:blip r:embed="rId2">
            <a:extLst>
              <a:ext uri="{28A0092B-C50C-407E-A947-70E740481C1C}">
                <a14:useLocalDpi xmlns:a14="http://schemas.microsoft.com/office/drawing/2010/main" val="0"/>
              </a:ext>
            </a:extLst>
          </a:blip>
          <a:srcRect/>
          <a:stretch>
            <a:fillRect/>
          </a:stretch>
        </p:blipFill>
        <p:spPr bwMode="auto">
          <a:xfrm>
            <a:off x="1403648" y="908720"/>
            <a:ext cx="7192838" cy="4673942"/>
          </a:xfrm>
          <a:prstGeom prst="rect">
            <a:avLst/>
          </a:prstGeom>
          <a:noFill/>
          <a:ln>
            <a:noFill/>
          </a:ln>
        </p:spPr>
      </p:pic>
    </p:spTree>
    <p:extLst>
      <p:ext uri="{BB962C8B-B14F-4D97-AF65-F5344CB8AC3E}">
        <p14:creationId xmlns:p14="http://schemas.microsoft.com/office/powerpoint/2010/main" val="223467656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513ec47381641e346e754f234e884d4ac17ce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TotalTime>
  <Words>17</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2015-03-28T06:25:34Z</dcterms:created>
  <dcterms:modified xsi:type="dcterms:W3CDTF">2015-03-28T06:26:39Z</dcterms:modified>
</cp:coreProperties>
</file>