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1E64EBBC-29DF-4320-8D74-D6563C9C9FC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1E64EBBC-29DF-4320-8D74-D6563C9C9FC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1E64EBBC-29DF-4320-8D74-D6563C9C9FC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E64EBBC-29DF-4320-8D74-D6563C9C9FC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21D2256-ED39-40A4-90F0-52FF9092C4A2}"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1E64EBBC-29DF-4320-8D74-D6563C9C9FC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21D2256-ED39-40A4-90F0-52FF9092C4A2}"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E64EBBC-29DF-4320-8D74-D6563C9C9FC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04664"/>
            <a:ext cx="8229600" cy="5721499"/>
          </a:xfrm>
        </p:spPr>
        <p:txBody>
          <a:bodyPr>
            <a:normAutofit fontScale="62500" lnSpcReduction="20000"/>
          </a:bodyPr>
          <a:lstStyle/>
          <a:p>
            <a:pPr rtl="0" fontAlgn="t"/>
            <a:r>
              <a:rPr lang="en-US" b="1" dirty="0"/>
              <a:t>Education College Organizes a Guiding and Educational Workshop under the Title of “Problem-solving skills</a:t>
            </a:r>
            <a:endParaRPr lang="en-US" dirty="0"/>
          </a:p>
          <a:p>
            <a:pPr rtl="0"/>
            <a:r>
              <a:rPr lang="en-US" b="1" dirty="0"/>
              <a:t>The unit of Academic Instruction in the </a:t>
            </a:r>
            <a:r>
              <a:rPr lang="en-US" b="1" dirty="0" err="1"/>
              <a:t>Zulfi</a:t>
            </a:r>
            <a:r>
              <a:rPr lang="en-US" b="1" dirty="0"/>
              <a:t> Education College, under the rule of the Guidance and Instruction Center in Al-</a:t>
            </a:r>
            <a:r>
              <a:rPr lang="en-US" b="1" dirty="0" err="1"/>
              <a:t>Majmaah</a:t>
            </a:r>
            <a:r>
              <a:rPr lang="en-US" b="1" dirty="0"/>
              <a:t>, presented a guiding and educational workshop for students, under the title of “Problem-solving skills” which was put into effect by the director of the unit of Instruction and Students Rights, Dr. </a:t>
            </a:r>
            <a:r>
              <a:rPr lang="en-US" b="1" dirty="0" err="1"/>
              <a:t>Muhammah</a:t>
            </a:r>
            <a:r>
              <a:rPr lang="en-US" b="1" dirty="0"/>
              <a:t> Al-Sayed </a:t>
            </a:r>
            <a:r>
              <a:rPr lang="en-US" b="1" dirty="0" err="1"/>
              <a:t>Shahata</a:t>
            </a:r>
            <a:r>
              <a:rPr lang="en-US" b="1" dirty="0"/>
              <a:t>, and Dr. Hamza </a:t>
            </a:r>
            <a:r>
              <a:rPr lang="en-US" b="1" dirty="0" err="1"/>
              <a:t>Muhammah</a:t>
            </a:r>
            <a:r>
              <a:rPr lang="en-US" b="1" dirty="0"/>
              <a:t> </a:t>
            </a:r>
            <a:r>
              <a:rPr lang="en-US" b="1" dirty="0" err="1"/>
              <a:t>Ayasra</a:t>
            </a:r>
            <a:r>
              <a:rPr lang="en-US" b="1" dirty="0"/>
              <a:t>. In addition, the aforementioned director raised the Islamic approach in dealing with problems; according to the Koranic approach and the Sunnah, and according to meditations in the conditions of the ancestors. Furthermore, he and Dr. Ahmad Abu </a:t>
            </a:r>
            <a:r>
              <a:rPr lang="en-US" b="1" dirty="0" err="1"/>
              <a:t>Dhwib</a:t>
            </a:r>
            <a:r>
              <a:rPr lang="en-US" b="1" dirty="0"/>
              <a:t> tackled scientific approaches in solving life problems, in general, and university problems, in particular, and ways to adapt to the university environment, and using different approaches to face different problems. In addition, some problems were raised and appropriate solutions were given-it is through dialogue and discussion that it is possible to reach the appropriate solution.</a:t>
            </a:r>
            <a:endParaRPr lang="en-US" dirty="0"/>
          </a:p>
          <a:p>
            <a:pPr fontAlgn="t"/>
            <a:r>
              <a:rPr lang="en-US" dirty="0"/>
              <a:t> </a:t>
            </a:r>
          </a:p>
          <a:p>
            <a:endParaRPr lang="ar-SA" dirty="0"/>
          </a:p>
        </p:txBody>
      </p:sp>
    </p:spTree>
    <p:extLst>
      <p:ext uri="{BB962C8B-B14F-4D97-AF65-F5344CB8AC3E}">
        <p14:creationId xmlns:p14="http://schemas.microsoft.com/office/powerpoint/2010/main" val="5098669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192</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2015-04-15T03:54:42Z</dcterms:created>
  <dcterms:modified xsi:type="dcterms:W3CDTF">2015-04-15T03:56:30Z</dcterms:modified>
</cp:coreProperties>
</file>