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9DE0B683-FFA8-49F7-B44A-D29300C3F16B}" type="datetimeFigureOut">
              <a:rPr lang="ar-SA" smtClean="0"/>
              <a:t>15/06/36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C0854D9A-41E9-4847-83AC-10D0CE73B04E}"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DE0B683-FFA8-49F7-B44A-D29300C3F16B}"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0854D9A-41E9-4847-83AC-10D0CE73B04E}"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DE0B683-FFA8-49F7-B44A-D29300C3F16B}"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0854D9A-41E9-4847-83AC-10D0CE73B04E}"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DE0B683-FFA8-49F7-B44A-D29300C3F16B}"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0854D9A-41E9-4847-83AC-10D0CE73B04E}"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9DE0B683-FFA8-49F7-B44A-D29300C3F16B}"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0854D9A-41E9-4847-83AC-10D0CE73B04E}"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9DE0B683-FFA8-49F7-B44A-D29300C3F16B}"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C0854D9A-41E9-4847-83AC-10D0CE73B04E}"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9DE0B683-FFA8-49F7-B44A-D29300C3F16B}" type="datetimeFigureOut">
              <a:rPr lang="ar-SA" smtClean="0"/>
              <a:t>15/06/36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C0854D9A-41E9-4847-83AC-10D0CE73B04E}"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9DE0B683-FFA8-49F7-B44A-D29300C3F16B}" type="datetimeFigureOut">
              <a:rPr lang="ar-SA" smtClean="0"/>
              <a:t>15/06/36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C0854D9A-41E9-4847-83AC-10D0CE73B04E}"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9DE0B683-FFA8-49F7-B44A-D29300C3F16B}" type="datetimeFigureOut">
              <a:rPr lang="ar-SA" smtClean="0"/>
              <a:t>15/06/36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C0854D9A-41E9-4847-83AC-10D0CE73B04E}"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9DE0B683-FFA8-49F7-B44A-D29300C3F16B}"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C0854D9A-41E9-4847-83AC-10D0CE73B04E}"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9DE0B683-FFA8-49F7-B44A-D29300C3F16B}"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C0854D9A-41E9-4847-83AC-10D0CE73B04E}"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DE0B683-FFA8-49F7-B44A-D29300C3F16B}" type="datetimeFigureOut">
              <a:rPr lang="ar-SA" smtClean="0"/>
              <a:t>15/06/36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0854D9A-41E9-4847-83AC-10D0CE73B04E}"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115616" y="274638"/>
            <a:ext cx="7848872" cy="778098"/>
          </a:xfrm>
        </p:spPr>
        <p:txBody>
          <a:bodyPr>
            <a:normAutofit fontScale="90000"/>
          </a:bodyPr>
          <a:lstStyle/>
          <a:p>
            <a:pPr algn="ctr"/>
            <a:r>
              <a:rPr lang="en-US" sz="3200" b="1" dirty="0">
                <a:effectLst/>
                <a:latin typeface="Arial"/>
                <a:ea typeface="Times New Roman"/>
              </a:rPr>
              <a:t>My Honor Elevates Me</a:t>
            </a:r>
            <a:r>
              <a:rPr lang="en-US" sz="3200" dirty="0">
                <a:effectLst/>
                <a:latin typeface="Times New Roman"/>
                <a:ea typeface="Times New Roman"/>
              </a:rPr>
              <a:t/>
            </a:r>
            <a:br>
              <a:rPr lang="en-US" sz="3200" dirty="0">
                <a:effectLst/>
                <a:latin typeface="Times New Roman"/>
                <a:ea typeface="Times New Roman"/>
              </a:rPr>
            </a:br>
            <a:endParaRPr lang="ar-SA" sz="3200" dirty="0"/>
          </a:p>
        </p:txBody>
      </p:sp>
      <p:sp>
        <p:nvSpPr>
          <p:cNvPr id="5" name="عنصر نائب للمحتوى 4"/>
          <p:cNvSpPr>
            <a:spLocks noGrp="1"/>
          </p:cNvSpPr>
          <p:nvPr>
            <p:ph idx="1"/>
          </p:nvPr>
        </p:nvSpPr>
        <p:spPr>
          <a:xfrm>
            <a:off x="1043608" y="1052736"/>
            <a:ext cx="7890080" cy="5805264"/>
          </a:xfrm>
        </p:spPr>
        <p:txBody>
          <a:bodyPr>
            <a:normAutofit fontScale="77500" lnSpcReduction="20000"/>
          </a:bodyPr>
          <a:lstStyle/>
          <a:p>
            <a:pPr marL="82296" indent="0" algn="just" rtl="0">
              <a:buNone/>
            </a:pPr>
            <a:r>
              <a:rPr lang="en-US" dirty="0">
                <a:latin typeface="Arial"/>
                <a:ea typeface="Times New Roman"/>
              </a:rPr>
              <a:t> At the headquarters of the College of Education-female departments- in </a:t>
            </a:r>
            <a:r>
              <a:rPr lang="en-US" dirty="0" err="1">
                <a:latin typeface="Arial"/>
                <a:ea typeface="Times New Roman"/>
              </a:rPr>
              <a:t>Zulfi</a:t>
            </a:r>
            <a:r>
              <a:rPr lang="en-US" dirty="0">
                <a:latin typeface="Arial"/>
                <a:ea typeface="Times New Roman"/>
              </a:rPr>
              <a:t> organized on Friday, 05.03.1434 H the fist orientation program was hosted by the Commission     for the Promotion of Virtue and Prevention of Vice to the college’s female students under the slogan “My Honor Elevates Me” in the presence of Chairman Honored Sheikh Abdullah Salman, the </a:t>
            </a:r>
            <a:r>
              <a:rPr lang="en-US" dirty="0" err="1">
                <a:latin typeface="Arial"/>
                <a:ea typeface="Times New Roman"/>
              </a:rPr>
              <a:t>Zulfi</a:t>
            </a:r>
            <a:r>
              <a:rPr lang="en-US" dirty="0">
                <a:latin typeface="Arial"/>
                <a:ea typeface="Times New Roman"/>
              </a:rPr>
              <a:t> Governor on behalf Mr. Saud Al </a:t>
            </a:r>
            <a:r>
              <a:rPr lang="en-US" dirty="0" err="1">
                <a:latin typeface="Arial"/>
                <a:ea typeface="Times New Roman"/>
              </a:rPr>
              <a:t>Manii</a:t>
            </a:r>
            <a:r>
              <a:rPr lang="en-US" dirty="0">
                <a:latin typeface="Arial"/>
                <a:ea typeface="Times New Roman"/>
              </a:rPr>
              <a:t>, the Dean of the College of Education Dr. Abdullah bin </a:t>
            </a:r>
            <a:r>
              <a:rPr lang="en-US" dirty="0" err="1">
                <a:latin typeface="Arial"/>
                <a:ea typeface="Times New Roman"/>
              </a:rPr>
              <a:t>Khalifa</a:t>
            </a:r>
            <a:r>
              <a:rPr lang="en-US" dirty="0">
                <a:latin typeface="Arial"/>
                <a:ea typeface="Times New Roman"/>
              </a:rPr>
              <a:t> </a:t>
            </a:r>
            <a:r>
              <a:rPr lang="en-US" dirty="0" err="1">
                <a:latin typeface="Arial"/>
                <a:ea typeface="Times New Roman"/>
              </a:rPr>
              <a:t>Suwaiket</a:t>
            </a:r>
            <a:r>
              <a:rPr lang="en-US" dirty="0">
                <a:latin typeface="Arial"/>
                <a:ea typeface="Times New Roman"/>
              </a:rPr>
              <a:t>, the College’s vice deans, and a number of officials.  The chairman and Vice-governor inaugurated the exhibition, and were briefed on its content. Then on Saturday and Monday0 6/05/1434 H, HE the chairman of the Commission for the Promotion of Virtue and Prevention of Vice gave a lecture through videoconferencing to the College’s female students</a:t>
            </a:r>
            <a:endParaRPr lang="en-US" sz="2400" dirty="0">
              <a:latin typeface="Times New Roman"/>
              <a:ea typeface="Times New Roman"/>
            </a:endParaRPr>
          </a:p>
          <a:p>
            <a:pPr algn="l" rtl="0"/>
            <a:endParaRPr lang="ar-SA" dirty="0"/>
          </a:p>
        </p:txBody>
      </p:sp>
    </p:spTree>
    <p:extLst>
      <p:ext uri="{BB962C8B-B14F-4D97-AF65-F5344CB8AC3E}">
        <p14:creationId xmlns:p14="http://schemas.microsoft.com/office/powerpoint/2010/main" val="746086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www.mu.edu.sa/sites/default/files/afafee222222222222222.jpg"/>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7999"/>
          </a:xfrm>
          <a:prstGeom prst="rect">
            <a:avLst/>
          </a:prstGeom>
          <a:noFill/>
          <a:ln>
            <a:noFill/>
          </a:ln>
        </p:spPr>
      </p:pic>
    </p:spTree>
    <p:extLst>
      <p:ext uri="{BB962C8B-B14F-4D97-AF65-F5344CB8AC3E}">
        <p14:creationId xmlns:p14="http://schemas.microsoft.com/office/powerpoint/2010/main" val="26808932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TotalTime>
  <Words>4</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My Honor Elevates Me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Honor Elevates Me </dc:title>
  <dc:creator>Mu</dc:creator>
  <cp:lastModifiedBy>Mu</cp:lastModifiedBy>
  <cp:revision>2</cp:revision>
  <dcterms:created xsi:type="dcterms:W3CDTF">2015-04-04T13:50:35Z</dcterms:created>
  <dcterms:modified xsi:type="dcterms:W3CDTF">2015-04-04T13:52:37Z</dcterms:modified>
</cp:coreProperties>
</file>