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22087AAE-F729-4BC2-8491-3CF7FC064E35}" type="datetimeFigureOut">
              <a:rPr lang="ar-SA" smtClean="0"/>
              <a:t>16/06/36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2A409679-84CC-47CE-A2C1-B5CFEB126133}"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2087AAE-F729-4BC2-8491-3CF7FC064E35}"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409679-84CC-47CE-A2C1-B5CFEB126133}"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2087AAE-F729-4BC2-8491-3CF7FC064E35}"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409679-84CC-47CE-A2C1-B5CFEB126133}"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2087AAE-F729-4BC2-8491-3CF7FC064E35}"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409679-84CC-47CE-A2C1-B5CFEB126133}"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22087AAE-F729-4BC2-8491-3CF7FC064E35}"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409679-84CC-47CE-A2C1-B5CFEB126133}"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2087AAE-F729-4BC2-8491-3CF7FC064E35}"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409679-84CC-47CE-A2C1-B5CFEB126133}"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22087AAE-F729-4BC2-8491-3CF7FC064E35}" type="datetimeFigureOut">
              <a:rPr lang="ar-SA" smtClean="0"/>
              <a:t>16/06/36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A409679-84CC-47CE-A2C1-B5CFEB126133}"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22087AAE-F729-4BC2-8491-3CF7FC064E35}" type="datetimeFigureOut">
              <a:rPr lang="ar-SA" smtClean="0"/>
              <a:t>16/06/36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A409679-84CC-47CE-A2C1-B5CFEB126133}"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22087AAE-F729-4BC2-8491-3CF7FC064E35}" type="datetimeFigureOut">
              <a:rPr lang="ar-SA" smtClean="0"/>
              <a:t>16/06/36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A409679-84CC-47CE-A2C1-B5CFEB126133}"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2087AAE-F729-4BC2-8491-3CF7FC064E35}"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409679-84CC-47CE-A2C1-B5CFEB126133}"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22087AAE-F729-4BC2-8491-3CF7FC064E35}"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409679-84CC-47CE-A2C1-B5CFEB126133}"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87AAE-F729-4BC2-8491-3CF7FC064E35}" type="datetimeFigureOut">
              <a:rPr lang="ar-SA" smtClean="0"/>
              <a:t>16/06/36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A409679-84CC-47CE-A2C1-B5CFEB126133}"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260648"/>
            <a:ext cx="7776864" cy="1143000"/>
          </a:xfrm>
        </p:spPr>
        <p:txBody>
          <a:bodyPr>
            <a:normAutofit/>
          </a:bodyPr>
          <a:lstStyle/>
          <a:p>
            <a:pPr algn="ctr"/>
            <a:r>
              <a:rPr lang="en-US" sz="3200" b="1" dirty="0">
                <a:solidFill>
                  <a:srgbClr val="002060"/>
                </a:solidFill>
                <a:effectLst/>
                <a:latin typeface="Times New Roman"/>
                <a:ea typeface="Times New Roman"/>
              </a:rPr>
              <a:t>The Eighth Weekly session was held in the Arabic Department</a:t>
            </a:r>
            <a:endParaRPr lang="ar-SA" sz="3200" dirty="0">
              <a:solidFill>
                <a:srgbClr val="002060"/>
              </a:solidFill>
            </a:endParaRPr>
          </a:p>
        </p:txBody>
      </p:sp>
      <p:sp>
        <p:nvSpPr>
          <p:cNvPr id="3" name="عنصر نائب للمحتوى 2"/>
          <p:cNvSpPr>
            <a:spLocks noGrp="1"/>
          </p:cNvSpPr>
          <p:nvPr>
            <p:ph idx="1"/>
          </p:nvPr>
        </p:nvSpPr>
        <p:spPr>
          <a:xfrm>
            <a:off x="1043608" y="1412776"/>
            <a:ext cx="8100392" cy="5445224"/>
          </a:xfrm>
        </p:spPr>
        <p:txBody>
          <a:bodyPr>
            <a:normAutofit/>
          </a:bodyPr>
          <a:lstStyle/>
          <a:p>
            <a:pPr marL="82296" lvl="0" indent="0" algn="just" rtl="0">
              <a:buClr>
                <a:srgbClr val="3891A7"/>
              </a:buClr>
              <a:buNone/>
            </a:pPr>
            <a:r>
              <a:rPr lang="en-US" sz="2400" b="1" dirty="0">
                <a:solidFill>
                  <a:srgbClr val="002060"/>
                </a:solidFill>
                <a:latin typeface="Times New Roman"/>
                <a:ea typeface="Times New Roman"/>
              </a:rPr>
              <a:t>Under the supervision of the head of the department Dr. </a:t>
            </a:r>
            <a:r>
              <a:rPr lang="en-US" sz="2400" b="1" dirty="0" err="1">
                <a:solidFill>
                  <a:srgbClr val="002060"/>
                </a:solidFill>
                <a:latin typeface="Times New Roman"/>
                <a:ea typeface="Times New Roman"/>
              </a:rPr>
              <a:t>Fahad</a:t>
            </a:r>
            <a:r>
              <a:rPr lang="en-US" sz="2400" b="1" dirty="0">
                <a:solidFill>
                  <a:srgbClr val="002060"/>
                </a:solidFill>
                <a:latin typeface="Times New Roman"/>
                <a:ea typeface="Times New Roman"/>
              </a:rPr>
              <a:t> Al-</a:t>
            </a:r>
            <a:r>
              <a:rPr lang="en-US" sz="2400" b="1" dirty="0" err="1">
                <a:solidFill>
                  <a:srgbClr val="002060"/>
                </a:solidFill>
                <a:latin typeface="Times New Roman"/>
                <a:ea typeface="Times New Roman"/>
              </a:rPr>
              <a:t>Melhem</a:t>
            </a:r>
            <a:r>
              <a:rPr lang="en-US" sz="2400" b="1" dirty="0">
                <a:solidFill>
                  <a:srgbClr val="002060"/>
                </a:solidFill>
                <a:latin typeface="Times New Roman"/>
                <a:ea typeface="Times New Roman"/>
              </a:rPr>
              <a:t>, the eighth weekly session was held on Monday, 13/02/1435 at twelve o’clock and it was entitled: Secrets of the grammatical formulas in some </a:t>
            </a:r>
            <a:r>
              <a:rPr lang="en-US" sz="2400" b="1" dirty="0" err="1">
                <a:solidFill>
                  <a:srgbClr val="002060"/>
                </a:solidFill>
                <a:latin typeface="Times New Roman"/>
                <a:ea typeface="Times New Roman"/>
              </a:rPr>
              <a:t>Quranic</a:t>
            </a:r>
            <a:r>
              <a:rPr lang="en-US" sz="2400" b="1" dirty="0">
                <a:solidFill>
                  <a:srgbClr val="002060"/>
                </a:solidFill>
                <a:latin typeface="Times New Roman"/>
                <a:ea typeface="Times New Roman"/>
              </a:rPr>
              <a:t> verses presented by His Excellency Dr. Anwar </a:t>
            </a:r>
            <a:r>
              <a:rPr lang="en-US" sz="2400" b="1" dirty="0" err="1">
                <a:solidFill>
                  <a:srgbClr val="002060"/>
                </a:solidFill>
                <a:latin typeface="Times New Roman"/>
                <a:ea typeface="Times New Roman"/>
              </a:rPr>
              <a:t>Sayed</a:t>
            </a:r>
            <a:r>
              <a:rPr lang="en-US" sz="2400" b="1" dirty="0">
                <a:solidFill>
                  <a:srgbClr val="002060"/>
                </a:solidFill>
                <a:latin typeface="Times New Roman"/>
                <a:ea typeface="Times New Roman"/>
              </a:rPr>
              <a:t> at the department headquarters. Dr. Anwar dealt with some </a:t>
            </a:r>
            <a:r>
              <a:rPr lang="en-US" sz="2400" b="1" dirty="0" err="1">
                <a:solidFill>
                  <a:srgbClr val="002060"/>
                </a:solidFill>
                <a:latin typeface="Times New Roman"/>
                <a:ea typeface="Times New Roman"/>
              </a:rPr>
              <a:t>Quranic</a:t>
            </a:r>
            <a:r>
              <a:rPr lang="en-US" sz="2400" b="1" dirty="0">
                <a:solidFill>
                  <a:srgbClr val="002060"/>
                </a:solidFill>
                <a:latin typeface="Times New Roman"/>
                <a:ea typeface="Times New Roman"/>
              </a:rPr>
              <a:t> verses and the secretes of their composition, sounds and connotations as well as the direct and indirect meanings they entail. The audience’s interventions and questions were enriching. The meeting was attended by a number of Their Excellency the faculty members and a number of students. This session took place on the occasion of the International Day for the Arabic language</a:t>
            </a:r>
            <a:endParaRPr lang="en-US" sz="2400" dirty="0">
              <a:solidFill>
                <a:srgbClr val="002060"/>
              </a:solidFill>
              <a:latin typeface="Times New Roman"/>
              <a:ea typeface="Times New Roman"/>
            </a:endParaRPr>
          </a:p>
          <a:p>
            <a:pPr marL="82296" indent="0" algn="just">
              <a:buNone/>
            </a:pPr>
            <a:endParaRPr lang="ar-SA" sz="2400" dirty="0">
              <a:solidFill>
                <a:srgbClr val="002060"/>
              </a:solidFill>
            </a:endParaRPr>
          </a:p>
        </p:txBody>
      </p:sp>
    </p:spTree>
    <p:extLst>
      <p:ext uri="{BB962C8B-B14F-4D97-AF65-F5344CB8AC3E}">
        <p14:creationId xmlns:p14="http://schemas.microsoft.com/office/powerpoint/2010/main" val="34882208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TotalTime>
  <Words>135</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The Eighth Weekly session was held in the Arabic Department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Eighth Weekly session was held in the Arabic Department</dc:title>
  <dc:creator>Mu</dc:creator>
  <cp:lastModifiedBy>Mu</cp:lastModifiedBy>
  <cp:revision>1</cp:revision>
  <dcterms:created xsi:type="dcterms:W3CDTF">2015-04-05T17:29:21Z</dcterms:created>
  <dcterms:modified xsi:type="dcterms:W3CDTF">2015-04-05T17:31:38Z</dcterms:modified>
</cp:coreProperties>
</file>