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47D37B6-4160-45B1-B99E-E90C982B3C2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7D37B6-4160-45B1-B99E-E90C982B3C2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47D37B6-4160-45B1-B99E-E90C982B3C2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47D37B6-4160-45B1-B99E-E90C982B3C2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3A079B0-D224-4B3F-8B0E-A56AC8294450}"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47D37B6-4160-45B1-B99E-E90C982B3C2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3A079B0-D224-4B3F-8B0E-A56AC8294450}"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7D37B6-4160-45B1-B99E-E90C982B3C2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115616" y="116632"/>
            <a:ext cx="7848872" cy="1440160"/>
          </a:xfrm>
        </p:spPr>
        <p:txBody>
          <a:bodyPr>
            <a:noAutofit/>
          </a:bodyPr>
          <a:lstStyle/>
          <a:p>
            <a:pPr algn="ctr" fontAlgn="t">
              <a:lnSpc>
                <a:spcPts val="2400"/>
              </a:lnSpc>
              <a:spcAft>
                <a:spcPts val="0"/>
              </a:spcAft>
            </a:pPr>
            <a:r>
              <a:rPr lang="en-US" sz="2800" dirty="0">
                <a:solidFill>
                  <a:srgbClr val="006400"/>
                </a:solidFill>
                <a:effectLst/>
                <a:latin typeface="Times New Roman"/>
                <a:ea typeface="Times New Roman"/>
              </a:rPr>
              <a:t>The Arabic Language Department has Held its Second Session Entitled "Secrets of the Quran Language."</a:t>
            </a:r>
            <a:r>
              <a:rPr lang="en-US" sz="2800" dirty="0">
                <a:effectLst/>
                <a:latin typeface="Times New Roman"/>
                <a:ea typeface="Times New Roman"/>
              </a:rPr>
              <a:t/>
            </a:r>
            <a:br>
              <a:rPr lang="en-US" sz="2800" dirty="0">
                <a:effectLst/>
                <a:latin typeface="Times New Roman"/>
                <a:ea typeface="Times New Roman"/>
              </a:rPr>
            </a:br>
            <a:endParaRPr lang="ar-SA" sz="2800" dirty="0"/>
          </a:p>
        </p:txBody>
      </p:sp>
      <p:sp>
        <p:nvSpPr>
          <p:cNvPr id="5" name="عنصر نائب للمحتوى 4"/>
          <p:cNvSpPr>
            <a:spLocks noGrp="1"/>
          </p:cNvSpPr>
          <p:nvPr>
            <p:ph idx="1"/>
          </p:nvPr>
        </p:nvSpPr>
        <p:spPr>
          <a:xfrm>
            <a:off x="971600" y="1447800"/>
            <a:ext cx="8064896" cy="5410200"/>
          </a:xfrm>
        </p:spPr>
        <p:txBody>
          <a:bodyPr>
            <a:normAutofit fontScale="77500" lnSpcReduction="20000"/>
          </a:bodyPr>
          <a:lstStyle/>
          <a:p>
            <a:pPr algn="just" rtl="0"/>
            <a:r>
              <a:rPr lang="en-US" b="1" dirty="0">
                <a:solidFill>
                  <a:srgbClr val="006400"/>
                </a:solidFill>
                <a:latin typeface="Calibri"/>
                <a:ea typeface="Calibri"/>
                <a:cs typeface="Arial"/>
              </a:rPr>
              <a:t>The second scientific session of the Arabic language Department entitled "Secrets of the language of the Quran" has been organized to fulfill the series of scientific sessions held by the Arabic Language Department in collaboration with the Student Activities Unit. These sessions take place every two weeks and are concerned with the various Arabic language arts and literature, It had been agreed with His Excellency Dr. Anwar Mohammed </a:t>
            </a:r>
            <a:r>
              <a:rPr lang="en-US" b="1" dirty="0" err="1">
                <a:solidFill>
                  <a:srgbClr val="006400"/>
                </a:solidFill>
                <a:latin typeface="Calibri"/>
                <a:ea typeface="Calibri"/>
                <a:cs typeface="Arial"/>
              </a:rPr>
              <a:t>Assaid</a:t>
            </a:r>
            <a:r>
              <a:rPr lang="en-US" b="1" dirty="0">
                <a:solidFill>
                  <a:srgbClr val="006400"/>
                </a:solidFill>
                <a:latin typeface="Calibri"/>
                <a:ea typeface="Calibri"/>
                <a:cs typeface="Arial"/>
              </a:rPr>
              <a:t> al-</a:t>
            </a:r>
            <a:r>
              <a:rPr lang="en-US" b="1" dirty="0" err="1">
                <a:solidFill>
                  <a:srgbClr val="006400"/>
                </a:solidFill>
                <a:latin typeface="Calibri"/>
                <a:ea typeface="Calibri"/>
                <a:cs typeface="Arial"/>
              </a:rPr>
              <a:t>Afendi</a:t>
            </a:r>
            <a:r>
              <a:rPr lang="en-US" b="1" dirty="0">
                <a:solidFill>
                  <a:srgbClr val="006400"/>
                </a:solidFill>
                <a:latin typeface="Calibri"/>
                <a:ea typeface="Calibri"/>
                <a:cs typeface="Arial"/>
              </a:rPr>
              <a:t> to have its second sessions with the title “Secrets in the Quran Language” in the campus of the Arabic Language Department building on Wednesday, 19/01/1436 AH, and in which his Excellency talked about some of the unique Arabic language expressions found in the Quran language. The Session was special and productive; the audience raised some questions on which Dr. </a:t>
            </a:r>
            <a:r>
              <a:rPr lang="en-US" b="1" dirty="0" err="1">
                <a:solidFill>
                  <a:srgbClr val="006400"/>
                </a:solidFill>
                <a:latin typeface="Calibri"/>
                <a:ea typeface="Calibri"/>
                <a:cs typeface="Arial"/>
              </a:rPr>
              <a:t>Anour</a:t>
            </a:r>
            <a:r>
              <a:rPr lang="en-US" b="1" dirty="0">
                <a:solidFill>
                  <a:srgbClr val="006400"/>
                </a:solidFill>
                <a:latin typeface="Calibri"/>
                <a:ea typeface="Calibri"/>
                <a:cs typeface="Arial"/>
              </a:rPr>
              <a:t> graciously answered</a:t>
            </a:r>
            <a:endParaRPr lang="ar-SA" dirty="0"/>
          </a:p>
        </p:txBody>
      </p:sp>
    </p:spTree>
    <p:extLst>
      <p:ext uri="{BB962C8B-B14F-4D97-AF65-F5344CB8AC3E}">
        <p14:creationId xmlns:p14="http://schemas.microsoft.com/office/powerpoint/2010/main" val="1306526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161</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The Arabic Language Department has Held its Second Session Entitled "Secrets of the Quran Language."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Arabic Language Department has Held its Second Session Entitled "Secrets of the Quran Language." </dc:title>
  <dc:creator>Mu</dc:creator>
  <cp:lastModifiedBy>Mu</cp:lastModifiedBy>
  <cp:revision>1</cp:revision>
  <dcterms:created xsi:type="dcterms:W3CDTF">2015-04-05T16:38:47Z</dcterms:created>
  <dcterms:modified xsi:type="dcterms:W3CDTF">2015-04-05T16:40:58Z</dcterms:modified>
</cp:coreProperties>
</file>