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3EC93-7331-430A-A4C2-714E41F9CBC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1A2D3C-C0F4-4064-A94C-DC527D8FC7A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3EC93-7331-430A-A4C2-714E41F9CBC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1A2D3C-C0F4-4064-A94C-DC527D8FC7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3EC93-7331-430A-A4C2-714E41F9CBC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1A2D3C-C0F4-4064-A94C-DC527D8FC7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3EC93-7331-430A-A4C2-714E41F9CBC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1A2D3C-C0F4-4064-A94C-DC527D8FC7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3EC93-7331-430A-A4C2-714E41F9CBC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1A2D3C-C0F4-4064-A94C-DC527D8FC7A0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3EC93-7331-430A-A4C2-714E41F9CBC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1A2D3C-C0F4-4064-A94C-DC527D8FC7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3EC93-7331-430A-A4C2-714E41F9CBC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1A2D3C-C0F4-4064-A94C-DC527D8FC7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3EC93-7331-430A-A4C2-714E41F9CBC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1A2D3C-C0F4-4064-A94C-DC527D8FC7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3EC93-7331-430A-A4C2-714E41F9CBC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1A2D3C-C0F4-4064-A94C-DC527D8FC7A0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3EC93-7331-430A-A4C2-714E41F9CBC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1A2D3C-C0F4-4064-A94C-DC527D8FC7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43EC93-7331-430A-A4C2-714E41F9CBC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1A2D3C-C0F4-4064-A94C-DC527D8FC7A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C43EC93-7331-430A-A4C2-714E41F9CBC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91A2D3C-C0F4-4064-A94C-DC527D8FC7A0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260648"/>
            <a:ext cx="8363272" cy="5865515"/>
          </a:xfrm>
        </p:spPr>
        <p:txBody>
          <a:bodyPr>
            <a:normAutofit fontScale="77500" lnSpcReduction="20000"/>
          </a:bodyPr>
          <a:lstStyle/>
          <a:p>
            <a:r>
              <a:rPr lang="ar-SA" b="1" dirty="0"/>
              <a:t>كلية التربية بالزلفي تكرم موظفيها المنقولين</a:t>
            </a:r>
            <a:endParaRPr lang="en-US" dirty="0"/>
          </a:p>
          <a:p>
            <a:r>
              <a:rPr lang="ar-SA" b="1" dirty="0"/>
              <a:t>    وفاء من الكلية لمنسوبيها ، أقامت الكلية حفل تكريمياً للموظفين الذين تم تكليفهم للعمل بوحدة تقنية المعلومات بناء على توجيه معالي مدير الجامعة الدكتور / خالد بن سعد المقرن</a:t>
            </a:r>
            <a:endParaRPr lang="en-US" dirty="0"/>
          </a:p>
          <a:p>
            <a:r>
              <a:rPr lang="ar-SA" b="1" dirty="0"/>
              <a:t>و ذلك في مكتب سعادة عميد الكلية </a:t>
            </a:r>
            <a:r>
              <a:rPr lang="ar-SA" b="1" dirty="0" err="1"/>
              <a:t>الدكتور.عبدالله</a:t>
            </a:r>
            <a:r>
              <a:rPr lang="ar-SA" b="1" dirty="0"/>
              <a:t> بن خليفة </a:t>
            </a:r>
            <a:r>
              <a:rPr lang="ar-SA" b="1" dirty="0" err="1"/>
              <a:t>السويكت</a:t>
            </a:r>
            <a:r>
              <a:rPr lang="ar-SA" b="1" dirty="0"/>
              <a:t> ، وبحضور سعادة مدير الإدارة في الكلية الأستاذ / خالد بن عبدالعزيز </a:t>
            </a:r>
            <a:r>
              <a:rPr lang="ar-SA" b="1" dirty="0" err="1"/>
              <a:t>المنيفي</a:t>
            </a:r>
            <a:r>
              <a:rPr lang="ar-SA" b="1" dirty="0"/>
              <a:t> </a:t>
            </a:r>
            <a:endParaRPr lang="en-US" dirty="0"/>
          </a:p>
          <a:p>
            <a:r>
              <a:rPr lang="ar-SA" b="1" dirty="0"/>
              <a:t>حيث شكر عميد الكلية الموظفين المنقولين وهم :</a:t>
            </a:r>
            <a:endParaRPr lang="en-US" dirty="0"/>
          </a:p>
          <a:p>
            <a:r>
              <a:rPr lang="ar-SA" b="1" dirty="0"/>
              <a:t>·        عبدالله بن عبدالحميد العامر .</a:t>
            </a:r>
            <a:endParaRPr lang="en-US" dirty="0"/>
          </a:p>
          <a:p>
            <a:r>
              <a:rPr lang="ar-SA" b="1" dirty="0"/>
              <a:t>·        عبدالمجيد بن سليمان </a:t>
            </a:r>
            <a:r>
              <a:rPr lang="ar-SA" b="1" dirty="0" err="1"/>
              <a:t>العطيوي</a:t>
            </a:r>
            <a:r>
              <a:rPr lang="ar-SA" b="1" dirty="0"/>
              <a:t> .</a:t>
            </a:r>
            <a:endParaRPr lang="en-US" dirty="0"/>
          </a:p>
          <a:p>
            <a:r>
              <a:rPr lang="ar-SA" b="1" dirty="0"/>
              <a:t>·        فواز بن جزاء بن سقيان .</a:t>
            </a:r>
            <a:endParaRPr lang="en-US" dirty="0"/>
          </a:p>
          <a:p>
            <a:r>
              <a:rPr lang="ar-SA" b="1" dirty="0"/>
              <a:t>    وشكرهم على ما بذلوه في خدمة الكلية ، ثم بعد ذلك قام سعادته بتسليم الشهادات للموظفين ، وذلك تقديرًا لدورهم وجهودهم في أداء عملهم على الوجه المطلوب ، وحفزهم على مواصلة جهدهم وعطائهم وكان ذلك يوم الأثنين 5/1/</a:t>
            </a:r>
            <a:r>
              <a:rPr lang="ar-SA" b="1" dirty="0" err="1"/>
              <a:t>1434ه</a:t>
            </a:r>
            <a:r>
              <a:rPr lang="ar-SA" b="1" dirty="0"/>
              <a:t>ـ ، ثم بعد قام سعادة مدير الإدارة بشكر سعادة عميد الكلية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4202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IMG_663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7" y="1647825"/>
            <a:ext cx="5343525" cy="3562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873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8bc2ae04a7af3d41d42bab272e8a7d262f075d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6</Words>
  <Application>Microsoft Office PowerPoint</Application>
  <PresentationFormat>عرض على الشاشة (3:4)‏</PresentationFormat>
  <Paragraphs>9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2015-03-27T06:06:38Z</dcterms:created>
  <dcterms:modified xsi:type="dcterms:W3CDTF">2015-03-27T06:07:34Z</dcterms:modified>
</cp:coreProperties>
</file>