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CB695B8-B0BD-4F05-B59B-0056E63A3667}" type="datetimeFigureOut">
              <a:rPr lang="ar-SA" smtClean="0"/>
              <a:t>16/06/36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7D3244F-F6CA-4473-BFC2-647927B2D7D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CB695B8-B0BD-4F05-B59B-0056E63A366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7D3244F-F6CA-4473-BFC2-647927B2D7D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BCB695B8-B0BD-4F05-B59B-0056E63A366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7D3244F-F6CA-4473-BFC2-647927B2D7D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CB695B8-B0BD-4F05-B59B-0056E63A366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7D3244F-F6CA-4473-BFC2-647927B2D7D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CB695B8-B0BD-4F05-B59B-0056E63A3667}"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87D3244F-F6CA-4473-BFC2-647927B2D7D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BCB695B8-B0BD-4F05-B59B-0056E63A3667}"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87D3244F-F6CA-4473-BFC2-647927B2D7D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CB695B8-B0BD-4F05-B59B-0056E63A3667}"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87D3244F-F6CA-4473-BFC2-647927B2D7D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BCB695B8-B0BD-4F05-B59B-0056E63A3667}"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87D3244F-F6CA-4473-BFC2-647927B2D7D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B695B8-B0BD-4F05-B59B-0056E63A3667}"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87D3244F-F6CA-4473-BFC2-647927B2D7D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CB695B8-B0BD-4F05-B59B-0056E63A3667}" type="datetimeFigureOut">
              <a:rPr lang="ar-SA" smtClean="0"/>
              <a:t>16/06/36</a:t>
            </a:fld>
            <a:endParaRPr lang="ar-SA"/>
          </a:p>
        </p:txBody>
      </p:sp>
      <p:sp>
        <p:nvSpPr>
          <p:cNvPr id="7" name="Slide Number Placeholder 6"/>
          <p:cNvSpPr>
            <a:spLocks noGrp="1"/>
          </p:cNvSpPr>
          <p:nvPr>
            <p:ph type="sldNum" sz="quarter" idx="12"/>
          </p:nvPr>
        </p:nvSpPr>
        <p:spPr/>
        <p:txBody>
          <a:bodyPr/>
          <a:lstStyle/>
          <a:p>
            <a:fld id="{87D3244F-F6CA-4473-BFC2-647927B2D7D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CB695B8-B0BD-4F05-B59B-0056E63A3667}" type="datetimeFigureOut">
              <a:rPr lang="ar-SA" smtClean="0"/>
              <a:t>16/06/36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87D3244F-F6CA-4473-BFC2-647927B2D7D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CB695B8-B0BD-4F05-B59B-0056E63A3667}" type="datetimeFigureOut">
              <a:rPr lang="ar-SA" smtClean="0"/>
              <a:t>16/06/36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7D3244F-F6CA-4473-BFC2-647927B2D7D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1115616" y="1340768"/>
            <a:ext cx="7024744" cy="1143000"/>
          </a:xfrm>
        </p:spPr>
        <p:txBody>
          <a:bodyPr>
            <a:noAutofit/>
          </a:bodyPr>
          <a:lstStyle/>
          <a:p>
            <a:pPr algn="just"/>
            <a:r>
              <a:rPr lang="en-US" sz="2800" b="1" dirty="0">
                <a:latin typeface="Arial"/>
                <a:ea typeface="Times New Roman"/>
              </a:rPr>
              <a:t>The </a:t>
            </a:r>
            <a:r>
              <a:rPr lang="en-US" sz="2800" b="1" dirty="0" err="1">
                <a:latin typeface="Arial"/>
                <a:ea typeface="Times New Roman"/>
              </a:rPr>
              <a:t>Zulfi</a:t>
            </a:r>
            <a:r>
              <a:rPr lang="en-US" sz="2800" b="1" dirty="0">
                <a:latin typeface="Arial"/>
                <a:ea typeface="Times New Roman"/>
              </a:rPr>
              <a:t> College of Education organized its Cup final of the College pig pong Championship</a:t>
            </a:r>
            <a:r>
              <a:rPr lang="en-US" sz="2800" dirty="0">
                <a:latin typeface="Times New Roman"/>
                <a:ea typeface="Times New Roman"/>
              </a:rPr>
              <a:t/>
            </a:r>
            <a:br>
              <a:rPr lang="en-US" sz="2800" dirty="0">
                <a:latin typeface="Times New Roman"/>
                <a:ea typeface="Times New Roman"/>
              </a:rPr>
            </a:br>
            <a:endParaRPr lang="ar-SA" sz="2800" dirty="0"/>
          </a:p>
        </p:txBody>
      </p:sp>
      <p:sp>
        <p:nvSpPr>
          <p:cNvPr id="5" name="عنصر نائب للمحتوى 4"/>
          <p:cNvSpPr>
            <a:spLocks noGrp="1"/>
          </p:cNvSpPr>
          <p:nvPr>
            <p:ph idx="1"/>
          </p:nvPr>
        </p:nvSpPr>
        <p:spPr>
          <a:xfrm>
            <a:off x="467544" y="2060848"/>
            <a:ext cx="8136904" cy="4464496"/>
          </a:xfrm>
        </p:spPr>
        <p:txBody>
          <a:bodyPr>
            <a:normAutofit fontScale="92500" lnSpcReduction="10000"/>
          </a:bodyPr>
          <a:lstStyle/>
          <a:p>
            <a:pPr algn="just" rtl="0"/>
            <a:r>
              <a:rPr lang="en-US" b="1" dirty="0">
                <a:latin typeface="Arial"/>
                <a:ea typeface="Times New Roman"/>
              </a:rPr>
              <a:t>   within its plan of sports activities in honor of His Excellency the  Dean for Academic Affairs Professor </a:t>
            </a:r>
            <a:r>
              <a:rPr lang="en-US" b="1" dirty="0" err="1">
                <a:latin typeface="Arial"/>
                <a:ea typeface="Times New Roman"/>
              </a:rPr>
              <a:t>Jabr</a:t>
            </a:r>
            <a:r>
              <a:rPr lang="en-US" b="1" dirty="0">
                <a:latin typeface="Arial"/>
                <a:ea typeface="Times New Roman"/>
              </a:rPr>
              <a:t> bin </a:t>
            </a:r>
            <a:r>
              <a:rPr lang="en-US" b="1" dirty="0" err="1">
                <a:latin typeface="Arial"/>
                <a:ea typeface="Times New Roman"/>
              </a:rPr>
              <a:t>Dhouihi</a:t>
            </a:r>
            <a:r>
              <a:rPr lang="en-US" b="1" dirty="0">
                <a:latin typeface="Arial"/>
                <a:ea typeface="Times New Roman"/>
              </a:rPr>
              <a:t> </a:t>
            </a:r>
            <a:r>
              <a:rPr lang="en-US" b="1" dirty="0" err="1">
                <a:latin typeface="Arial"/>
                <a:ea typeface="Times New Roman"/>
              </a:rPr>
              <a:t>elFahem</a:t>
            </a:r>
            <a:r>
              <a:rPr lang="en-US" b="1" dirty="0">
                <a:latin typeface="Arial"/>
                <a:ea typeface="Times New Roman"/>
              </a:rPr>
              <a:t> and in the presence of the supervisor of the Department of English Language Prof. </a:t>
            </a:r>
            <a:r>
              <a:rPr lang="en-US" b="1" dirty="0" err="1">
                <a:latin typeface="Arial"/>
                <a:ea typeface="Times New Roman"/>
              </a:rPr>
              <a:t>Ayoub</a:t>
            </a:r>
            <a:r>
              <a:rPr lang="en-US" b="1" dirty="0">
                <a:latin typeface="Arial"/>
                <a:ea typeface="Times New Roman"/>
              </a:rPr>
              <a:t> </a:t>
            </a:r>
            <a:r>
              <a:rPr lang="en-US" b="1" dirty="0" err="1">
                <a:latin typeface="Arial"/>
                <a:ea typeface="Times New Roman"/>
              </a:rPr>
              <a:t>elMuslim</a:t>
            </a:r>
            <a:r>
              <a:rPr lang="en-US" b="1" dirty="0">
                <a:latin typeface="Arial"/>
                <a:ea typeface="Times New Roman"/>
              </a:rPr>
              <a:t>, and the president of the Center for Quality Dr. </a:t>
            </a:r>
            <a:r>
              <a:rPr lang="en-US" b="1" dirty="0" err="1">
                <a:latin typeface="Arial"/>
                <a:ea typeface="Times New Roman"/>
              </a:rPr>
              <a:t>Abdulhakim</a:t>
            </a:r>
            <a:r>
              <a:rPr lang="en-US" b="1" dirty="0">
                <a:latin typeface="Arial"/>
                <a:ea typeface="Times New Roman"/>
              </a:rPr>
              <a:t> </a:t>
            </a:r>
            <a:r>
              <a:rPr lang="en-US" b="1" dirty="0" err="1">
                <a:latin typeface="Arial"/>
                <a:ea typeface="Times New Roman"/>
              </a:rPr>
              <a:t>Radwan</a:t>
            </a:r>
            <a:r>
              <a:rPr lang="en-US" b="1" dirty="0">
                <a:latin typeface="Arial"/>
                <a:ea typeface="Times New Roman"/>
              </a:rPr>
              <a:t>, the Director of Student Affairs Prof. Ibrahim </a:t>
            </a:r>
            <a:r>
              <a:rPr lang="en-US" b="1" dirty="0" err="1">
                <a:latin typeface="Arial"/>
                <a:ea typeface="Times New Roman"/>
              </a:rPr>
              <a:t>elMansour</a:t>
            </a:r>
            <a:r>
              <a:rPr lang="en-US" b="1" dirty="0">
                <a:latin typeface="Arial"/>
                <a:ea typeface="Times New Roman"/>
              </a:rPr>
              <a:t>, and some  faculties, together with a number of staff and students.</a:t>
            </a:r>
            <a:endParaRPr lang="en-US" sz="2000" dirty="0">
              <a:latin typeface="Times New Roman"/>
              <a:ea typeface="Times New Roman"/>
            </a:endParaRPr>
          </a:p>
          <a:p>
            <a:pPr algn="just" rtl="0"/>
            <a:r>
              <a:rPr lang="en-US" b="1" dirty="0">
                <a:latin typeface="Arial"/>
                <a:ea typeface="Times New Roman"/>
              </a:rPr>
              <a:t>The tournament was concluded on Tuesday, 20/01/1434 </a:t>
            </a:r>
            <a:r>
              <a:rPr lang="en-US" b="1" dirty="0" err="1">
                <a:latin typeface="Arial"/>
                <a:ea typeface="Times New Roman"/>
              </a:rPr>
              <a:t>Hijri</a:t>
            </a:r>
            <a:r>
              <a:rPr lang="en-US" b="1" dirty="0">
                <a:latin typeface="Arial"/>
                <a:ea typeface="Times New Roman"/>
              </a:rPr>
              <a:t> in the College gym, in an enthusiastic atmosphere where four players from the Department  of Islamic Studies and the Department of English qualified for the final which ended in two games to none for the former.</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658721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20688"/>
            <a:ext cx="8136904" cy="5832648"/>
          </a:xfrm>
        </p:spPr>
        <p:txBody>
          <a:bodyPr>
            <a:normAutofit lnSpcReduction="10000"/>
          </a:bodyPr>
          <a:lstStyle/>
          <a:p>
            <a:pPr algn="just" rtl="0"/>
            <a:r>
              <a:rPr lang="en-US" b="1" dirty="0">
                <a:latin typeface="Arial"/>
                <a:ea typeface="Times New Roman"/>
              </a:rPr>
              <a:t>At the end of the match his Excellency the Dean for Academic Affairs honored the winners and handed the cup and the gold medal for the student </a:t>
            </a:r>
            <a:r>
              <a:rPr lang="en-US" b="1" dirty="0" err="1">
                <a:latin typeface="Arial"/>
                <a:ea typeface="Times New Roman"/>
              </a:rPr>
              <a:t>Abdulaziz</a:t>
            </a:r>
            <a:r>
              <a:rPr lang="en-US" b="1" dirty="0">
                <a:latin typeface="Arial"/>
                <a:ea typeface="Times New Roman"/>
              </a:rPr>
              <a:t> bin Ali </a:t>
            </a:r>
            <a:r>
              <a:rPr lang="en-US" b="1" dirty="0" err="1">
                <a:latin typeface="Arial"/>
                <a:ea typeface="Times New Roman"/>
              </a:rPr>
              <a:t>eddaweesh</a:t>
            </a:r>
            <a:r>
              <a:rPr lang="en-US" b="1" dirty="0">
                <a:latin typeface="Arial"/>
                <a:ea typeface="Times New Roman"/>
              </a:rPr>
              <a:t> from the English department and to the student </a:t>
            </a:r>
            <a:r>
              <a:rPr lang="en-US" b="1" dirty="0" err="1">
                <a:latin typeface="Arial"/>
                <a:ea typeface="Times New Roman"/>
              </a:rPr>
              <a:t>Maaz</a:t>
            </a:r>
            <a:r>
              <a:rPr lang="en-US" b="1" dirty="0">
                <a:latin typeface="Arial"/>
                <a:ea typeface="Times New Roman"/>
              </a:rPr>
              <a:t> bin </a:t>
            </a:r>
            <a:r>
              <a:rPr lang="en-US" b="1" dirty="0" err="1">
                <a:latin typeface="Arial"/>
                <a:ea typeface="Times New Roman"/>
              </a:rPr>
              <a:t>Abdulrahman</a:t>
            </a:r>
            <a:r>
              <a:rPr lang="en-US" b="1" dirty="0">
                <a:latin typeface="Arial"/>
                <a:ea typeface="Times New Roman"/>
              </a:rPr>
              <a:t> Al-</a:t>
            </a:r>
            <a:r>
              <a:rPr lang="en-US" b="1" dirty="0" err="1">
                <a:latin typeface="Arial"/>
                <a:ea typeface="Times New Roman"/>
              </a:rPr>
              <a:t>Mulaifi</a:t>
            </a:r>
            <a:r>
              <a:rPr lang="en-US" b="1" dirty="0">
                <a:latin typeface="Arial"/>
                <a:ea typeface="Times New Roman"/>
              </a:rPr>
              <a:t> from the Islamic Studies Department the silver medal and to the student </a:t>
            </a:r>
            <a:r>
              <a:rPr lang="en-US" b="1" dirty="0" err="1">
                <a:latin typeface="Arial"/>
                <a:ea typeface="Times New Roman"/>
              </a:rPr>
              <a:t>Abdulilah</a:t>
            </a:r>
            <a:r>
              <a:rPr lang="en-US" b="1" dirty="0">
                <a:latin typeface="Arial"/>
                <a:ea typeface="Times New Roman"/>
              </a:rPr>
              <a:t> bin </a:t>
            </a:r>
            <a:r>
              <a:rPr lang="en-US" b="1" dirty="0" err="1">
                <a:latin typeface="Arial"/>
                <a:ea typeface="Times New Roman"/>
              </a:rPr>
              <a:t>Abdulaziz</a:t>
            </a:r>
            <a:r>
              <a:rPr lang="en-US" b="1" dirty="0">
                <a:latin typeface="Arial"/>
                <a:ea typeface="Times New Roman"/>
              </a:rPr>
              <a:t> </a:t>
            </a:r>
            <a:r>
              <a:rPr lang="en-US" b="1" dirty="0" err="1">
                <a:latin typeface="Arial"/>
                <a:ea typeface="Times New Roman"/>
              </a:rPr>
              <a:t>Essabt</a:t>
            </a:r>
            <a:r>
              <a:rPr lang="en-US" b="1" dirty="0">
                <a:latin typeface="Arial"/>
                <a:ea typeface="Times New Roman"/>
              </a:rPr>
              <a:t> the bronze medal from the English department.</a:t>
            </a:r>
            <a:endParaRPr lang="en-US" sz="2000" dirty="0">
              <a:latin typeface="Times New Roman"/>
              <a:ea typeface="Times New Roman"/>
            </a:endParaRPr>
          </a:p>
          <a:p>
            <a:pPr algn="just" rtl="0"/>
            <a:r>
              <a:rPr lang="en-US" b="1" dirty="0">
                <a:latin typeface="Arial"/>
                <a:ea typeface="Times New Roman"/>
              </a:rPr>
              <a:t>As for the Secretary of Student Activities Unit Professor </a:t>
            </a:r>
            <a:r>
              <a:rPr lang="en-US" b="1" dirty="0" err="1">
                <a:latin typeface="Arial"/>
                <a:ea typeface="Times New Roman"/>
              </a:rPr>
              <a:t>Abdulmohsen</a:t>
            </a:r>
            <a:r>
              <a:rPr lang="en-US" b="1" dirty="0">
                <a:latin typeface="Arial"/>
                <a:ea typeface="Times New Roman"/>
              </a:rPr>
              <a:t> </a:t>
            </a:r>
            <a:r>
              <a:rPr lang="en-US" b="1" dirty="0" err="1">
                <a:latin typeface="Arial"/>
                <a:ea typeface="Times New Roman"/>
              </a:rPr>
              <a:t>Aledheib</a:t>
            </a:r>
            <a:r>
              <a:rPr lang="en-US" b="1" dirty="0">
                <a:latin typeface="Arial"/>
                <a:ea typeface="Times New Roman"/>
              </a:rPr>
              <a:t> expressed his thanks and appreciation of  the Dean Dr. Abdullah </a:t>
            </a:r>
            <a:r>
              <a:rPr lang="en-US" b="1" dirty="0" err="1">
                <a:latin typeface="Arial"/>
                <a:ea typeface="Times New Roman"/>
              </a:rPr>
              <a:t>Suwaiket</a:t>
            </a:r>
            <a:r>
              <a:rPr lang="en-US" b="1" dirty="0">
                <a:latin typeface="Arial"/>
                <a:ea typeface="Times New Roman"/>
              </a:rPr>
              <a:t> ‘s follow-up and his continuous inquiring about all that relates to students activities and his permanent encouragement of all the College’s activities and programs.</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2135151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692696"/>
            <a:ext cx="8208912" cy="5832648"/>
          </a:xfrm>
        </p:spPr>
        <p:txBody>
          <a:bodyPr>
            <a:normAutofit fontScale="92500" lnSpcReduction="10000"/>
          </a:bodyPr>
          <a:lstStyle/>
          <a:p>
            <a:pPr algn="just" rtl="0"/>
            <a:r>
              <a:rPr lang="en-US" b="1" dirty="0">
                <a:latin typeface="Arial"/>
                <a:ea typeface="Times New Roman"/>
              </a:rPr>
              <a:t>For his </a:t>
            </a:r>
            <a:r>
              <a:rPr lang="ar-SA" b="1" dirty="0">
                <a:latin typeface="Arial"/>
                <a:ea typeface="Times New Roman"/>
              </a:rPr>
              <a:t> </a:t>
            </a:r>
            <a:r>
              <a:rPr lang="en-US" b="1" dirty="0">
                <a:latin typeface="Arial"/>
                <a:ea typeface="Times New Roman"/>
              </a:rPr>
              <a:t>Thanks are also extended to the Dean of Student Affairs </a:t>
            </a:r>
            <a:r>
              <a:rPr lang="en-US" b="1" dirty="0" err="1">
                <a:latin typeface="Arial"/>
                <a:ea typeface="Times New Roman"/>
              </a:rPr>
              <a:t>Dr.Hamad</a:t>
            </a:r>
            <a:r>
              <a:rPr lang="en-US" b="1" dirty="0">
                <a:latin typeface="Arial"/>
                <a:ea typeface="Times New Roman"/>
              </a:rPr>
              <a:t> </a:t>
            </a:r>
            <a:r>
              <a:rPr lang="en-US" b="1" dirty="0" err="1">
                <a:latin typeface="Arial"/>
                <a:ea typeface="Times New Roman"/>
              </a:rPr>
              <a:t>Aalghemaza</a:t>
            </a:r>
            <a:r>
              <a:rPr lang="en-US" b="1" dirty="0">
                <a:latin typeface="Arial"/>
                <a:ea typeface="Times New Roman"/>
              </a:rPr>
              <a:t> supervision and unlimited support of all activities, and to His Excellency the Vice Dean for Academic Affairs Prof.. </a:t>
            </a:r>
            <a:r>
              <a:rPr lang="en-US" b="1" dirty="0" err="1">
                <a:latin typeface="Arial"/>
                <a:ea typeface="Times New Roman"/>
              </a:rPr>
              <a:t>Jabr</a:t>
            </a:r>
            <a:r>
              <a:rPr lang="en-US" b="1" dirty="0">
                <a:latin typeface="Arial"/>
                <a:ea typeface="Times New Roman"/>
              </a:rPr>
              <a:t> </a:t>
            </a:r>
            <a:r>
              <a:rPr lang="en-US" b="1" dirty="0" err="1">
                <a:latin typeface="Arial"/>
                <a:ea typeface="Times New Roman"/>
              </a:rPr>
              <a:t>elFahem</a:t>
            </a:r>
            <a:r>
              <a:rPr lang="en-US" b="1" dirty="0">
                <a:latin typeface="Arial"/>
                <a:ea typeface="Times New Roman"/>
              </a:rPr>
              <a:t> for handing over prizes to the winners, which had an effective impact on the participating students, and finally to the College sports and scouting activities Professor Ahmed </a:t>
            </a:r>
            <a:r>
              <a:rPr lang="en-US" b="1" dirty="0" err="1">
                <a:latin typeface="Arial"/>
                <a:ea typeface="Times New Roman"/>
              </a:rPr>
              <a:t>Ghannam</a:t>
            </a:r>
            <a:r>
              <a:rPr lang="en-US" b="1" dirty="0">
                <a:latin typeface="Arial"/>
                <a:ea typeface="Times New Roman"/>
              </a:rPr>
              <a:t> and to all participating students.</a:t>
            </a:r>
            <a:endParaRPr lang="en-US" sz="2000" dirty="0">
              <a:latin typeface="Times New Roman"/>
              <a:ea typeface="Times New Roman"/>
            </a:endParaRPr>
          </a:p>
          <a:p>
            <a:pPr algn="just" rtl="0"/>
            <a:endParaRPr lang="en-US" sz="2000" dirty="0">
              <a:latin typeface="Times New Roman"/>
              <a:ea typeface="Times New Roman"/>
            </a:endParaRPr>
          </a:p>
          <a:p>
            <a:pPr algn="just" rtl="0"/>
            <a:r>
              <a:rPr lang="en-US" b="1" dirty="0">
                <a:latin typeface="Arial"/>
                <a:ea typeface="Times New Roman"/>
              </a:rPr>
              <a:t>Finally, </a:t>
            </a:r>
            <a:r>
              <a:rPr lang="en-US" b="1" dirty="0" err="1">
                <a:latin typeface="Arial"/>
                <a:ea typeface="Times New Roman"/>
              </a:rPr>
              <a:t>Dr</a:t>
            </a:r>
            <a:r>
              <a:rPr lang="en-US" b="1" dirty="0">
                <a:latin typeface="Arial"/>
                <a:ea typeface="Times New Roman"/>
              </a:rPr>
              <a:t>, </a:t>
            </a:r>
            <a:r>
              <a:rPr lang="en-US" b="1" dirty="0" err="1">
                <a:latin typeface="Arial"/>
                <a:ea typeface="Times New Roman"/>
              </a:rPr>
              <a:t>Aledheib</a:t>
            </a:r>
            <a:r>
              <a:rPr lang="en-US" b="1" dirty="0">
                <a:latin typeface="Arial"/>
                <a:ea typeface="Times New Roman"/>
              </a:rPr>
              <a:t> congratulated and blessed the English Department on this victory, encouraging them to continue motivating college students to participate in all students activities, which in turn helps to build and develop the student's personality and deepen his self-confidence through which distinctive elements are discovered to     support the university’s endeavors for internal and external tournaments </a:t>
            </a:r>
            <a:endParaRPr lang="en-US" sz="2000" dirty="0">
              <a:latin typeface="Times New Roman"/>
              <a:ea typeface="Times New Roman"/>
            </a:endParaRPr>
          </a:p>
          <a:p>
            <a:pPr algn="just" rtl="0"/>
            <a:endParaRPr lang="ar-SA" dirty="0"/>
          </a:p>
        </p:txBody>
      </p:sp>
    </p:spTree>
    <p:extLst>
      <p:ext uri="{BB962C8B-B14F-4D97-AF65-F5344CB8AC3E}">
        <p14:creationId xmlns:p14="http://schemas.microsoft.com/office/powerpoint/2010/main" val="1354179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http://www.mu.edu.sa/sites/default/files/mu_standardasdf1234_0.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p:spPr>
      </p:pic>
    </p:spTree>
    <p:extLst>
      <p:ext uri="{BB962C8B-B14F-4D97-AF65-F5344CB8AC3E}">
        <p14:creationId xmlns:p14="http://schemas.microsoft.com/office/powerpoint/2010/main" val="10433336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TotalTime>
  <Words>101</Words>
  <Application>Microsoft Office PowerPoint</Application>
  <PresentationFormat>عرض على الشاشة (3:4)‏</PresentationFormat>
  <Paragraphs>8</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أوستن</vt:lpstr>
      <vt:lpstr>The Zulfi College of Education organized its Cup final of the College pig pong Championship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Zulfi College of Education organized its Cup final of the College pig pong Championship </dc:title>
  <dc:creator>Mu</dc:creator>
  <cp:lastModifiedBy>Mu</cp:lastModifiedBy>
  <cp:revision>2</cp:revision>
  <dcterms:created xsi:type="dcterms:W3CDTF">2015-04-05T12:35:54Z</dcterms:created>
  <dcterms:modified xsi:type="dcterms:W3CDTF">2015-04-05T12:40:45Z</dcterms:modified>
</cp:coreProperties>
</file>