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02/05/36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14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83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00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629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55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0"/>
            <a:ext cx="90297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15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50892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0</Words>
  <Application>Microsoft Office PowerPoint</Application>
  <PresentationFormat>عرض على الشاشة (3:4)‏</PresentationFormat>
  <Paragraphs>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2015-02-19T21:43:23Z</dcterms:created>
  <dcterms:modified xsi:type="dcterms:W3CDTF">2015-02-20T02:10:47Z</dcterms:modified>
</cp:coreProperties>
</file>