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021EB96-A14E-4912-B1A0-3830B1C5D41A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D79AA3-F783-49A6-A38D-BEDD16A6E304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lnSpcReduction="10000"/>
          </a:bodyPr>
          <a:lstStyle/>
          <a:p>
            <a:r>
              <a:rPr lang="ar-SA" dirty="0"/>
              <a:t> </a:t>
            </a:r>
            <a:r>
              <a:rPr lang="ar-SA" b="1" dirty="0"/>
              <a:t>كلية التربية بالزلفي تنفذ دورة مكثفة للتوعية بوسائل الأمن والسلامة</a:t>
            </a:r>
            <a:endParaRPr lang="en-US" dirty="0"/>
          </a:p>
          <a:p>
            <a:r>
              <a:rPr lang="ar-SA" dirty="0"/>
              <a:t>إنفاذاً لتوجيهات معالي مدير الجامعة بأن تقوم الكليات بتوعية منسوبيها فيما يتعلق بوسائل الأمن والسلامة حماية للأرواح والممتلكات بعد حفظ الله تعالى ، نفذت كلية التربية بالزلفي على مسرح مجمع الكليات بالزلفي دورة مكثفة للتوعية بوسائل الأمن والسلامة بالتعاون مع إدارة الدفاع المدني بمحافظة الزلفي ، وذلك لجميع منسوبي الكلية أعضاء وموظفين وطلبة ( من الجنسين ) ، ، وقد تولى تنفيذ الدورة الرائد سليمان </a:t>
            </a:r>
            <a:r>
              <a:rPr lang="ar-SA" dirty="0" err="1"/>
              <a:t>الخمشي</a:t>
            </a:r>
            <a:r>
              <a:rPr lang="ar-SA" dirty="0"/>
              <a:t> مدير شعبة السلامة بإدارة الدفاع المدني بالزلفي ، حيث قدم شرحًا وافياً عن كافة المخاطر التي قد تواجه الفرد في حياته وفي الكليات ، وركز على مخاطر الكهرباء وسوء استخدام الأجهزة وأبرز الأخطاء التي يقع بها البعض عند التعامل مع الحرائق في حال حدوثها </a:t>
            </a:r>
            <a:r>
              <a:rPr lang="ar-SA" dirty="0" err="1"/>
              <a:t>لاسمح</a:t>
            </a:r>
            <a:r>
              <a:rPr lang="ar-SA" dirty="0"/>
              <a:t> الله،  مستعيناً ببعض الوسائل الحية، ومورداً إحصائيات رسمية لحوادث الدفاع المدني السنوية ، واستشهد ببعض الحوادث التي وقعت سواءً في المحافظة أو خارجها . كما تطرق إلى وسائل السلامة وأنواعها وكيفية عملها والاستفادة منها في تقليل ومكافحة المخاطر خاصة الحرائق . ثم تحدث عن خطط الإخلاء في المجمعات التعليمية.</a:t>
            </a:r>
            <a:endParaRPr lang="en-US" dirty="0"/>
          </a:p>
          <a:p>
            <a:r>
              <a:rPr lang="ar-SA" dirty="0"/>
              <a:t>     وفي نهاية اللقاء قدم سعادة عميد الكلية الدكتور عبدالله </a:t>
            </a:r>
            <a:r>
              <a:rPr lang="ar-SA" dirty="0" err="1"/>
              <a:t>السويكت</a:t>
            </a:r>
            <a:r>
              <a:rPr lang="ar-SA" dirty="0"/>
              <a:t> درعاً تكريميًا للرائد سليمان </a:t>
            </a:r>
            <a:r>
              <a:rPr lang="ar-SA" dirty="0" err="1"/>
              <a:t>الخمشي</a:t>
            </a:r>
            <a:r>
              <a:rPr lang="ar-SA" dirty="0"/>
              <a:t> متضمنا شكر الكلية لإدارة الدفاع المدني بالزلفي على تعاونها الدائم مع الكلية واستجابتهم لدعوتها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44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31229/20131229102327_3739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5336624" cy="40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78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2015-04-04T07:00:10Z</dcterms:created>
  <dcterms:modified xsi:type="dcterms:W3CDTF">2015-04-04T07:01:04Z</dcterms:modified>
</cp:coreProperties>
</file>