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A25D1D-0C6E-4535-BF95-A432F8ECC1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8F50613-8B6A-4CE3-88F1-AD4B3C86997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99592" y="1052736"/>
            <a:ext cx="7416940" cy="5112568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فاز فريق كلية التربية لكرة القدم</a:t>
            </a:r>
            <a:endParaRPr lang="en-US" dirty="0"/>
          </a:p>
          <a:p>
            <a:r>
              <a:rPr lang="ar-SA" b="1" dirty="0"/>
              <a:t> نظمت كلية العلوم بالزلفي دوري كورة القدم للموظفين لكليات وإدارات جامعة المجمعة بالزلفي في صالة نادي الزلفي الرياضي .</a:t>
            </a:r>
            <a:endParaRPr lang="en-US" dirty="0"/>
          </a:p>
          <a:p>
            <a:r>
              <a:rPr lang="ar-SA" b="1" dirty="0"/>
              <a:t> الجولة </a:t>
            </a:r>
            <a:r>
              <a:rPr lang="ar-SA" b="1" dirty="0" err="1"/>
              <a:t>الاولى</a:t>
            </a:r>
            <a:r>
              <a:rPr lang="ar-SA" b="1" dirty="0"/>
              <a:t> التقاء فريق كلية التربية بفريق كلية طب الأسنان يوم الأحد 4/6/</a:t>
            </a:r>
            <a:r>
              <a:rPr lang="ar-SA" b="1" dirty="0" err="1"/>
              <a:t>1434ه</a:t>
            </a:r>
            <a:r>
              <a:rPr lang="ar-SA" b="1" dirty="0"/>
              <a:t>ـ حيث فاز فريق كلية التربية بنتيجة 3 – 0</a:t>
            </a:r>
            <a:endParaRPr lang="en-US" dirty="0"/>
          </a:p>
          <a:p>
            <a:r>
              <a:rPr lang="ar-SA" b="1" dirty="0"/>
              <a:t> وفي الجولة الثانية التقاء فريق كلية التربية بفريق إدارة التشغيل والصيانة يوم الاثنين 5/6/</a:t>
            </a:r>
            <a:r>
              <a:rPr lang="ar-SA" b="1" dirty="0" err="1"/>
              <a:t>1434ه</a:t>
            </a:r>
            <a:r>
              <a:rPr lang="ar-SA" b="1" dirty="0"/>
              <a:t>ـ حيث فاز فريق كلية التربية بنتيجة 4 – 1</a:t>
            </a:r>
            <a:endParaRPr lang="en-US" dirty="0"/>
          </a:p>
          <a:p>
            <a:r>
              <a:rPr lang="ar-SA" b="1" dirty="0"/>
              <a:t> وفي الجولة الثالثة التقاء فريق كلية التربية بفريق إدارة الخدمات يوم الثلاثاء 6/6/</a:t>
            </a:r>
            <a:r>
              <a:rPr lang="ar-SA" b="1" dirty="0" err="1"/>
              <a:t>1434ه</a:t>
            </a:r>
            <a:r>
              <a:rPr lang="ar-SA" b="1" dirty="0"/>
              <a:t>ـ حيث فاز فريق كلية التربية بنتيجة 4 – 0</a:t>
            </a:r>
            <a:endParaRPr lang="en-US" dirty="0"/>
          </a:p>
          <a:p>
            <a:r>
              <a:rPr lang="ar-SA" b="1" dirty="0"/>
              <a:t> وفي الجولة الرابعة والأخيرة وبحضور سعادة عميد كلية التربية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ووكيل الكلية أ. ناصر بن عثمان العثمان ومدير شؤون الطلاب </a:t>
            </a:r>
            <a:r>
              <a:rPr lang="ar-SA" b="1" dirty="0" err="1"/>
              <a:t>أ.عبدالمحسن</a:t>
            </a:r>
            <a:r>
              <a:rPr lang="ar-SA" b="1" dirty="0"/>
              <a:t> بن سليمان العضيب التقاء فريق كلية التربية بفريق كلية العلوم يوم الأحد  11/6/</a:t>
            </a:r>
            <a:r>
              <a:rPr lang="ar-SA" b="1" dirty="0" err="1"/>
              <a:t>1434ه</a:t>
            </a:r>
            <a:r>
              <a:rPr lang="ar-SA" b="1" dirty="0"/>
              <a:t>ـ حيث تعادل الفريقان بنتيجة  2 – 2  وبهذه النتيجة تحصل كلية التربية على كأس البطولة بفارق النقاط.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0776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DSC_166FAWZ1Z1Z1Z1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657800" cy="3963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6320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2015-04-02T04:49:22Z</dcterms:created>
  <dcterms:modified xsi:type="dcterms:W3CDTF">2015-04-02T04:50:11Z</dcterms:modified>
</cp:coreProperties>
</file>