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52C3A56-029E-4C36-8465-D904FA1D8DE3}"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52C3A56-029E-4C36-8465-D904FA1D8DE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52C3A56-029E-4C36-8465-D904FA1D8DE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52C3A56-029E-4C36-8465-D904FA1D8DE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52C3A56-029E-4C36-8465-D904FA1D8DE3}"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52C3A56-029E-4C36-8465-D904FA1D8DE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52C3A56-029E-4C36-8465-D904FA1D8DE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52C3A56-029E-4C36-8465-D904FA1D8DE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52C3A56-029E-4C36-8465-D904FA1D8DE3}"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52C3A56-029E-4C36-8465-D904FA1D8DE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328684D6-4C5D-47E8-8533-1A9D603943DC}"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52C3A56-029E-4C36-8465-D904FA1D8DE3}"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28684D6-4C5D-47E8-8533-1A9D603943DC}"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52C3A56-029E-4C36-8465-D904FA1D8DE3}"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fontScale="77500" lnSpcReduction="20000"/>
          </a:bodyPr>
          <a:lstStyle/>
          <a:p>
            <a:pPr rtl="0"/>
            <a:r>
              <a:rPr lang="ar-SA" b="1" dirty="0"/>
              <a:t>ملتقى ( جامعتنا طريق تنميتنا</a:t>
            </a:r>
            <a:r>
              <a:rPr lang="en-US" b="1" dirty="0"/>
              <a:t> )</a:t>
            </a:r>
            <a:endParaRPr lang="en-US" dirty="0"/>
          </a:p>
          <a:p>
            <a:r>
              <a:rPr lang="ar-SA" b="1" dirty="0"/>
              <a:t>   انطلقت صباح يوم الاثنين الموافق 8-4-</a:t>
            </a:r>
            <a:r>
              <a:rPr lang="ar-SA" b="1" dirty="0" err="1"/>
              <a:t>1434ه</a:t>
            </a:r>
            <a:r>
              <a:rPr lang="ar-SA" b="1" dirty="0"/>
              <a:t>ـ فعاليات (ملتقى الجامعة والمجتمع) الذي تنظمه جامعة المجمعة تحت شعار (جامعتنا طريق تنميتنا) في مقر مجمع الكليات بالزلفي برعاية معالي وزير التعليم العالي </a:t>
            </a:r>
            <a:r>
              <a:rPr lang="ar-SA" b="1" dirty="0" err="1"/>
              <a:t>أ.د</a:t>
            </a:r>
            <a:r>
              <a:rPr lang="ar-SA" b="1" dirty="0"/>
              <a:t>. خالد بن محمد العنقري ، حيث بدأت فقرات حفل الافتتاح بتلاوة عطرة من آيات الذكر الحكيم </a:t>
            </a:r>
            <a:r>
              <a:rPr lang="ar-SA" b="1" dirty="0" err="1"/>
              <a:t>القاها</a:t>
            </a:r>
            <a:r>
              <a:rPr lang="ar-SA" b="1" dirty="0"/>
              <a:t> الطالب / صهيب البدر ، ثم عرض فيلم وثائقي بمناسبة مرور ثلاث أعوام على إنشاء جامعة المجمعة والتطورات التي حدثت خلال هذه الفترة ثم كلمة رئيس اللجنة العليا للملتقى معالي مدير الجامعة د. خالد بن سعد المقرن بعد ذلك تم تكريم المتحدثين في الملتقى .  </a:t>
            </a:r>
            <a:endParaRPr lang="en-US" dirty="0"/>
          </a:p>
          <a:p>
            <a:r>
              <a:rPr lang="ar-SA" b="1" dirty="0"/>
              <a:t>برنامج الفعليات المصاحبة :</a:t>
            </a:r>
            <a:endParaRPr lang="en-US" dirty="0"/>
          </a:p>
          <a:p>
            <a:r>
              <a:rPr lang="ar-SA" b="1" dirty="0"/>
              <a:t>- </a:t>
            </a:r>
            <a:r>
              <a:rPr lang="ar-SA" b="1" dirty="0" err="1"/>
              <a:t>االجلسة</a:t>
            </a:r>
            <a:r>
              <a:rPr lang="ar-SA" b="1" dirty="0"/>
              <a:t> الأولى وهي بعنوان (الجامعة والمجتمع المحلي) وترأس الجلسة معالي الشيخ الأستاذ الدكتور صالح بن عبدالله بن حميد إمام وخطيب المسجد الحرام والمستشار بالديوان الملكي، وتحدث في الورقة الأولى معالي مدير الجامعة د . خالد المقرن حول (تجربة جامعة المجمعة في التنمية المحلية والمعوقات لدور الجامعة في التنمية المحلية ) .</a:t>
            </a:r>
            <a:endParaRPr lang="en-US" dirty="0"/>
          </a:p>
          <a:p>
            <a:endParaRPr lang="ar-SA" dirty="0"/>
          </a:p>
        </p:txBody>
      </p:sp>
    </p:spTree>
    <p:extLst>
      <p:ext uri="{BB962C8B-B14F-4D97-AF65-F5344CB8AC3E}">
        <p14:creationId xmlns:p14="http://schemas.microsoft.com/office/powerpoint/2010/main" val="629661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548680"/>
            <a:ext cx="7498080" cy="5699720"/>
          </a:xfrm>
        </p:spPr>
        <p:txBody>
          <a:bodyPr>
            <a:normAutofit fontScale="92500" lnSpcReduction="10000"/>
          </a:bodyPr>
          <a:lstStyle/>
          <a:p>
            <a:r>
              <a:rPr lang="ar-SA" b="1" dirty="0"/>
              <a:t> الورقة الثانية تحدث معالي مدير الجامعة السعودية </a:t>
            </a:r>
            <a:r>
              <a:rPr lang="ar-SA" b="1" dirty="0" err="1"/>
              <a:t>الالكترونية</a:t>
            </a:r>
            <a:r>
              <a:rPr lang="ar-SA" b="1" dirty="0"/>
              <a:t> </a:t>
            </a:r>
            <a:r>
              <a:rPr lang="ar-SA" b="1" dirty="0" err="1"/>
              <a:t>أ.د</a:t>
            </a:r>
            <a:r>
              <a:rPr lang="ar-SA" b="1" dirty="0"/>
              <a:t> عبدالله بن عبد العزيز الموسى عن (دور الجامعات في التنمية المحلية) وتناول فيها دور الجامعة في خدمة المجتمع ودعم </a:t>
            </a:r>
            <a:r>
              <a:rPr lang="ar-SA" b="1" dirty="0" err="1"/>
              <a:t>الابحاث</a:t>
            </a:r>
            <a:r>
              <a:rPr lang="ar-SA" b="1" dirty="0"/>
              <a:t> والبحث العلمي . وتخلل هذه الجلسة مداخلات المشاركين بطرح </a:t>
            </a:r>
            <a:r>
              <a:rPr lang="ar-SA" b="1" dirty="0" err="1"/>
              <a:t>الاسئلة</a:t>
            </a:r>
            <a:r>
              <a:rPr lang="ar-SA" b="1" dirty="0"/>
              <a:t> الصوتية والمكتوبة على راعي الحفل د. خالد المقرن أ. </a:t>
            </a:r>
            <a:r>
              <a:rPr lang="ar-SA" b="1" dirty="0" err="1"/>
              <a:t>د.عبدالله</a:t>
            </a:r>
            <a:r>
              <a:rPr lang="ar-SA" b="1" dirty="0"/>
              <a:t> الموسى</a:t>
            </a:r>
            <a:endParaRPr lang="en-US" dirty="0"/>
          </a:p>
          <a:p>
            <a:r>
              <a:rPr lang="ar-SA" b="1" dirty="0"/>
              <a:t>بعدها تم افتتاح المعرض المصاحب للملتقى من قبل راعي الحفل والاطلاع على إنجازات الكليات التابعة للجامعة </a:t>
            </a:r>
            <a:r>
              <a:rPr lang="ar-SA" b="1" dirty="0" err="1"/>
              <a:t>وعماداتها</a:t>
            </a:r>
            <a:r>
              <a:rPr lang="ar-SA" b="1" dirty="0"/>
              <a:t> وبعد </a:t>
            </a:r>
            <a:r>
              <a:rPr lang="ar-SA" b="1" dirty="0" err="1"/>
              <a:t>الإنتهاء</a:t>
            </a:r>
            <a:r>
              <a:rPr lang="ar-SA" b="1" dirty="0"/>
              <a:t> من المعرض تناول الحضور وجبة طعام الغداء برفقة معالي مدير الجامعة حضره جميع منسوبي الجامعة من ضيوف ومنسقين وأعضاء هيئة التدريس والطلبة .</a:t>
            </a:r>
            <a:endParaRPr lang="en-US" dirty="0"/>
          </a:p>
          <a:p>
            <a:pPr marL="82296" indent="0">
              <a:buNone/>
            </a:pPr>
            <a:endParaRPr lang="ar-SA" dirty="0"/>
          </a:p>
        </p:txBody>
      </p:sp>
    </p:spTree>
    <p:extLst>
      <p:ext uri="{BB962C8B-B14F-4D97-AF65-F5344CB8AC3E}">
        <p14:creationId xmlns:p14="http://schemas.microsoft.com/office/powerpoint/2010/main" val="2856443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620688"/>
            <a:ext cx="7498080" cy="5627712"/>
          </a:xfrm>
        </p:spPr>
        <p:txBody>
          <a:bodyPr>
            <a:normAutofit fontScale="77500" lnSpcReduction="20000"/>
          </a:bodyPr>
          <a:lstStyle/>
          <a:p>
            <a:r>
              <a:rPr lang="ar-SA" dirty="0"/>
              <a:t> - الجلسة الثانية تحدث المشاركون عن دور الجامعة في التنمية وترأس الجلسة معالي الشيخ عبدالعزيز بن حمين </a:t>
            </a:r>
            <a:r>
              <a:rPr lang="ar-SA" dirty="0" err="1"/>
              <a:t>الحمين</a:t>
            </a:r>
            <a:r>
              <a:rPr lang="ar-SA" dirty="0"/>
              <a:t> ، حيث تضمنت الورقة الأولى (دور الجامعة في التنمية الصحية) د. محمد بن عثمان الركبان</a:t>
            </a:r>
            <a:endParaRPr lang="en-US" dirty="0"/>
          </a:p>
          <a:p>
            <a:r>
              <a:rPr lang="ar-SA" dirty="0"/>
              <a:t>- الورقة الثانية (أولويات البحث في قضايا المجتمع) د. محمد بن ناصر السويد .</a:t>
            </a:r>
            <a:endParaRPr lang="en-US" dirty="0"/>
          </a:p>
          <a:p>
            <a:r>
              <a:rPr lang="ar-SA" dirty="0"/>
              <a:t>- الورقة الثالثة (دور الأوقاف في دعم البحوث الجامعية لخدمة المجتمع) أ. د. عبدالله بن محمد الطيار .</a:t>
            </a:r>
            <a:endParaRPr lang="en-US" dirty="0"/>
          </a:p>
          <a:p>
            <a:r>
              <a:rPr lang="ar-SA" dirty="0"/>
              <a:t>- </a:t>
            </a:r>
            <a:r>
              <a:rPr lang="ar-SA" dirty="0" err="1"/>
              <a:t>االورقة</a:t>
            </a:r>
            <a:r>
              <a:rPr lang="ar-SA" dirty="0"/>
              <a:t> الرابعة (دور الجامعة في التنمية المستدامة) د. منصور بن عثمان </a:t>
            </a:r>
            <a:r>
              <a:rPr lang="ar-SA" dirty="0" err="1"/>
              <a:t>الضويحي</a:t>
            </a:r>
            <a:endParaRPr lang="en-US" dirty="0"/>
          </a:p>
          <a:p>
            <a:r>
              <a:rPr lang="ar-SA" dirty="0"/>
              <a:t>- الجلسة الثالثة تحت عنوان (حاجة المجتمع للتنمية) حيث ترأسها د. عبدالرحمن بن عبدالله </a:t>
            </a:r>
            <a:r>
              <a:rPr lang="ar-SA" dirty="0" err="1"/>
              <a:t>الأطرم</a:t>
            </a:r>
            <a:r>
              <a:rPr lang="ar-SA" dirty="0"/>
              <a:t> عميد كلية طب الأسنان جاءت الورقة الأولى بعنوان (حاجة المجتمع للتنمية) د. مزيد بن إبراهيم المزيد والورقة الثانية (ريادة الأعمال ودورها في المجتمع المحلي) </a:t>
            </a:r>
            <a:r>
              <a:rPr lang="ar-SA" dirty="0" err="1"/>
              <a:t>د.ناصر</a:t>
            </a:r>
            <a:r>
              <a:rPr lang="ar-SA" dirty="0"/>
              <a:t> بن علي </a:t>
            </a:r>
            <a:r>
              <a:rPr lang="ar-SA" dirty="0" err="1"/>
              <a:t>الجارالله</a:t>
            </a:r>
            <a:r>
              <a:rPr lang="ar-SA" dirty="0"/>
              <a:t> والورقة الثالثة (حاجات المجتمع </a:t>
            </a:r>
            <a:endParaRPr lang="ar-SA" dirty="0"/>
          </a:p>
        </p:txBody>
      </p:sp>
    </p:spTree>
    <p:extLst>
      <p:ext uri="{BB962C8B-B14F-4D97-AF65-F5344CB8AC3E}">
        <p14:creationId xmlns:p14="http://schemas.microsoft.com/office/powerpoint/2010/main" val="388166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620688"/>
            <a:ext cx="7498080" cy="5627712"/>
          </a:xfrm>
        </p:spPr>
        <p:txBody>
          <a:bodyPr>
            <a:normAutofit/>
          </a:bodyPr>
          <a:lstStyle/>
          <a:p>
            <a:r>
              <a:rPr lang="ar-SA" dirty="0"/>
              <a:t>ودور الجامعة في تلبيتها) د. عبدالله بن أحمد الدهش والورقة الرابعة (مؤشرات التنمية المحلية) </a:t>
            </a:r>
            <a:r>
              <a:rPr lang="ar-SA" dirty="0" err="1"/>
              <a:t>أ.د</a:t>
            </a:r>
            <a:r>
              <a:rPr lang="ar-SA" dirty="0"/>
              <a:t> . طارق حسنين إسماعيل .</a:t>
            </a:r>
            <a:endParaRPr lang="en-US" dirty="0"/>
          </a:p>
          <a:p>
            <a:r>
              <a:rPr lang="ar-SA" dirty="0"/>
              <a:t>   وقد صاحب هذا الملتقى معرض شاركت فيه كليات الجامعة </a:t>
            </a:r>
            <a:r>
              <a:rPr lang="ar-SA" dirty="0" err="1"/>
              <a:t>والعمادات</a:t>
            </a:r>
            <a:r>
              <a:rPr lang="ar-SA" dirty="0"/>
              <a:t> المساندة وبعض القطاعات الحكومية بمحافظة الزلفي ، استمر ثلاثة أيام فتح فيه مجال الزيارات للجميع وخصصت زيارات من قبل مدارس محافظات الزلفي والمجمعة والغاط وحفر الباطن وحوطة سدير </a:t>
            </a:r>
            <a:r>
              <a:rPr lang="ar-SA" dirty="0" err="1"/>
              <a:t>والأرطاوية</a:t>
            </a:r>
            <a:r>
              <a:rPr lang="ar-SA" dirty="0"/>
              <a:t> ، وقد قدمت لهم الهدايا والنشرات التعريفية بالجامعة والكليات .</a:t>
            </a:r>
            <a:endParaRPr lang="en-US" dirty="0"/>
          </a:p>
          <a:p>
            <a:pPr marL="82296" indent="0">
              <a:buNone/>
            </a:pPr>
            <a:endParaRPr lang="ar-SA" dirty="0"/>
          </a:p>
        </p:txBody>
      </p:sp>
    </p:spTree>
    <p:extLst>
      <p:ext uri="{BB962C8B-B14F-4D97-AF65-F5344CB8AC3E}">
        <p14:creationId xmlns:p14="http://schemas.microsoft.com/office/powerpoint/2010/main" val="2041241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mu_standardIMG_7140_0.JPG"/>
          <p:cNvPicPr/>
          <p:nvPr/>
        </p:nvPicPr>
        <p:blipFill>
          <a:blip r:embed="rId2">
            <a:extLst>
              <a:ext uri="{28A0092B-C50C-407E-A947-70E740481C1C}">
                <a14:useLocalDpi xmlns:a14="http://schemas.microsoft.com/office/drawing/2010/main" val="0"/>
              </a:ext>
            </a:extLst>
          </a:blip>
          <a:srcRect/>
          <a:stretch>
            <a:fillRect/>
          </a:stretch>
        </p:blipFill>
        <p:spPr bwMode="auto">
          <a:xfrm>
            <a:off x="2571750" y="1412776"/>
            <a:ext cx="5168602" cy="4069804"/>
          </a:xfrm>
          <a:prstGeom prst="rect">
            <a:avLst/>
          </a:prstGeom>
          <a:noFill/>
          <a:ln>
            <a:noFill/>
          </a:ln>
        </p:spPr>
      </p:pic>
    </p:spTree>
    <p:extLst>
      <p:ext uri="{BB962C8B-B14F-4D97-AF65-F5344CB8AC3E}">
        <p14:creationId xmlns:p14="http://schemas.microsoft.com/office/powerpoint/2010/main" val="4249895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TotalTime>
  <Words>30</Words>
  <Application>Microsoft Office PowerPoint</Application>
  <PresentationFormat>عرض على الشاشة (3:4)‏</PresentationFormat>
  <Paragraphs>13</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2015-03-30T07:33:06Z</dcterms:created>
  <dcterms:modified xsi:type="dcterms:W3CDTF">2015-03-30T07:36:27Z</dcterms:modified>
</cp:coreProperties>
</file>