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6634B089-6866-48C1-BAF7-E4C9C6887470}"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634B089-6866-48C1-BAF7-E4C9C688747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634B089-6866-48C1-BAF7-E4C9C688747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634B089-6866-48C1-BAF7-E4C9C6887470}"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634B089-6866-48C1-BAF7-E4C9C6887470}"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634B089-6866-48C1-BAF7-E4C9C6887470}"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6634B089-6866-48C1-BAF7-E4C9C6887470}"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634B089-6866-48C1-BAF7-E4C9C688747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634B089-6866-48C1-BAF7-E4C9C6887470}"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634B089-6866-48C1-BAF7-E4C9C6887470}"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447BB17A-42BC-452D-85B2-32FA35BF298B}"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634B089-6866-48C1-BAF7-E4C9C6887470}"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47BB17A-42BC-452D-85B2-32FA35BF298B}"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634B089-6866-48C1-BAF7-E4C9C6887470}"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548680"/>
            <a:ext cx="8229600" cy="5904656"/>
          </a:xfrm>
        </p:spPr>
        <p:txBody>
          <a:bodyPr>
            <a:normAutofit fontScale="70000" lnSpcReduction="20000"/>
          </a:bodyPr>
          <a:lstStyle/>
          <a:p>
            <a:r>
              <a:rPr lang="ar-SA" b="1" dirty="0"/>
              <a:t>كلية التربية بالزلفي تقيم جلسة مفتوحة لموظفيها خارج جو العمل</a:t>
            </a:r>
            <a:endParaRPr lang="en-US" dirty="0"/>
          </a:p>
          <a:p>
            <a:r>
              <a:rPr lang="ar-SA" b="1" dirty="0"/>
              <a:t>     في خطوة تسعى من خلالها كلية التربية بالزلفي إلى توطيد العلاقات الإنسانية وتعزيز الإنتاجية لدى منسوبيها، أقامت كلية التربية بالزلفي لقاءً مفتوحاً في الفترة المسائية مع موظفيها في جو خارج نطاق العمل، حضر الجلسة موظفو الكلية في كافة وكالاتها وأقسامها ووحداتها الإدارية، وحضره أيضاً قيادات الكلية من وكلاء ورؤساء أقسام، الذين كان حضورهم إضافة مميزة بما أبدوه من مشاعر ومداخلات ، وكان اللقاء قد اشتمل  على كلمة مفتوحة لعميد الكلية شكر فيها الزملاء الموظفين على تلبيتهم لدعوة الكلية وتفاعلهم مع اللقاء، وشكرهم أيضاً على </a:t>
            </a:r>
            <a:r>
              <a:rPr lang="ar-SA" b="1" dirty="0" err="1"/>
              <a:t>ماقاموا</a:t>
            </a:r>
            <a:r>
              <a:rPr lang="ar-SA" b="1" dirty="0"/>
              <a:t> به من جهود موفقة خلال العام الماضي والتي أثمرت عن إنجازات جعلت الكلية في  مصاف الكليات النوعية على مستوى الجامعة، ثم أوضح أن هذا اللقاء يأتي ضمن إطار الاقتراب من الزملاء الموظفين في جو خارج العمل، والذين يعدون بحق المعتمد بعد الله تعالى في تسيير الشؤون الإدارية في الكلية، وأخيراً قدم شكره للعلاقات العامة في الكلية على تنظيم هذا اللقاء المثمر ، ثم أبدى سعادة وكلاء الكلية ورؤسائها سرورهم بهذا اللقاء الخاص </a:t>
            </a:r>
            <a:r>
              <a:rPr lang="ar-SA" b="1" dirty="0" err="1"/>
              <a:t>وماسينتج</a:t>
            </a:r>
            <a:r>
              <a:rPr lang="ar-SA" b="1" dirty="0"/>
              <a:t> عنه بإذن الله من إنجازات تصب في صالح الكلية، ثم فتح المجال لكافة الموظفين واستفساراتهم عن كل </a:t>
            </a:r>
            <a:r>
              <a:rPr lang="ar-SA" b="1" dirty="0" err="1"/>
              <a:t>مايتعلق</a:t>
            </a:r>
            <a:r>
              <a:rPr lang="ar-SA" b="1" dirty="0"/>
              <a:t> بالكلية وسبل تطوير العمل الإداري، وطرحوا بعض المقترحات الرائعة التي ستكون لبنة في تطوير الكلية وبنائها البناء المتناغم بين الهيئة التدريسية والهيئة الإدارية .</a:t>
            </a:r>
            <a:endParaRPr lang="en-US" dirty="0"/>
          </a:p>
          <a:p>
            <a:r>
              <a:rPr lang="ar-SA" b="1" dirty="0"/>
              <a:t>  ثم تناول الجميع طعام العشاء، وختمت الجلسة ببرنامج رياضي أمتع الجميع .</a:t>
            </a:r>
            <a:endParaRPr lang="en-US" dirty="0"/>
          </a:p>
          <a:p>
            <a:pPr marL="0" indent="0">
              <a:buNone/>
            </a:pPr>
            <a:endParaRPr lang="en-US" dirty="0"/>
          </a:p>
          <a:p>
            <a:pPr marL="0" indent="0">
              <a:buNone/>
            </a:pPr>
            <a:endParaRPr lang="ar-SA" dirty="0"/>
          </a:p>
        </p:txBody>
      </p:sp>
    </p:spTree>
    <p:extLst>
      <p:ext uri="{BB962C8B-B14F-4D97-AF65-F5344CB8AC3E}">
        <p14:creationId xmlns:p14="http://schemas.microsoft.com/office/powerpoint/2010/main" val="2068119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764704"/>
            <a:ext cx="6525587" cy="4782969"/>
          </a:xfrm>
          <a:prstGeom prst="rect">
            <a:avLst/>
          </a:prstGeom>
          <a:noFill/>
          <a:ln>
            <a:noFill/>
          </a:ln>
        </p:spPr>
      </p:pic>
    </p:spTree>
    <p:extLst>
      <p:ext uri="{BB962C8B-B14F-4D97-AF65-F5344CB8AC3E}">
        <p14:creationId xmlns:p14="http://schemas.microsoft.com/office/powerpoint/2010/main" val="298539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10</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2015-04-01T06:59:25Z</dcterms:created>
  <dcterms:modified xsi:type="dcterms:W3CDTF">2015-04-01T07:00:24Z</dcterms:modified>
</cp:coreProperties>
</file>