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custDataLst>
    <p:tags r:id="rId5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48977E4-5803-43EF-A986-DCFBF9F91C6B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955D074-CB05-4299-9B1C-1E35AA9D5441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77E4-5803-43EF-A986-DCFBF9F91C6B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5D074-CB05-4299-9B1C-1E35AA9D54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77E4-5803-43EF-A986-DCFBF9F91C6B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5D074-CB05-4299-9B1C-1E35AA9D54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77E4-5803-43EF-A986-DCFBF9F91C6B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5D074-CB05-4299-9B1C-1E35AA9D54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77E4-5803-43EF-A986-DCFBF9F91C6B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5D074-CB05-4299-9B1C-1E35AA9D54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77E4-5803-43EF-A986-DCFBF9F91C6B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5D074-CB05-4299-9B1C-1E35AA9D5441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77E4-5803-43EF-A986-DCFBF9F91C6B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5D074-CB05-4299-9B1C-1E35AA9D54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77E4-5803-43EF-A986-DCFBF9F91C6B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5D074-CB05-4299-9B1C-1E35AA9D54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77E4-5803-43EF-A986-DCFBF9F91C6B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5D074-CB05-4299-9B1C-1E35AA9D54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77E4-5803-43EF-A986-DCFBF9F91C6B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5D074-CB05-4299-9B1C-1E35AA9D5441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77E4-5803-43EF-A986-DCFBF9F91C6B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5D074-CB05-4299-9B1C-1E35AA9D54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48977E4-5803-43EF-A986-DCFBF9F91C6B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955D074-CB05-4299-9B1C-1E35AA9D5441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623731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ar-SA" b="1" dirty="0"/>
              <a:t>  ندوة حول الإرشاد الأكاديمي</a:t>
            </a:r>
            <a:endParaRPr lang="en-US" dirty="0"/>
          </a:p>
          <a:p>
            <a:pPr>
              <a:lnSpc>
                <a:spcPct val="110000"/>
              </a:lnSpc>
            </a:pPr>
            <a:r>
              <a:rPr lang="ar-SA" b="1" dirty="0"/>
              <a:t>    نظم قسم اللغة </a:t>
            </a:r>
            <a:r>
              <a:rPr lang="ar-SA" b="1" dirty="0" err="1"/>
              <a:t>الانجليزية</a:t>
            </a:r>
            <a:r>
              <a:rPr lang="ar-SA" b="1" dirty="0"/>
              <a:t> بالتعاون مع وحدة </a:t>
            </a:r>
            <a:r>
              <a:rPr lang="ar-SA" b="1" dirty="0" err="1"/>
              <a:t>الارشاد</a:t>
            </a:r>
            <a:r>
              <a:rPr lang="ar-SA" b="1" dirty="0"/>
              <a:t> الأكاديمي على مسرح المدينة الجامعية يوم </a:t>
            </a:r>
            <a:r>
              <a:rPr lang="ar-SA" b="1" dirty="0" err="1"/>
              <a:t>الاحد</a:t>
            </a:r>
            <a:r>
              <a:rPr lang="ar-SA" b="1" dirty="0"/>
              <a:t> 05/05/</a:t>
            </a:r>
            <a:r>
              <a:rPr lang="ar-SA" b="1" dirty="0" err="1"/>
              <a:t>1434ه</a:t>
            </a:r>
            <a:r>
              <a:rPr lang="ar-SA" b="1" dirty="0"/>
              <a:t>ـ ندوة بعنوان الإرشاد الأكاديمي وذلك عن أهميته ودوره في الكلية بهدف رفع الوعي لدى طلاب الكلية بأهمية التعليم والتحصيل الأكاديمي بحضور عميد كلية التربية سعادة د. عبدالله بن خليفة </a:t>
            </a:r>
            <a:r>
              <a:rPr lang="ar-SA" b="1" dirty="0" err="1"/>
              <a:t>السويكت</a:t>
            </a:r>
            <a:r>
              <a:rPr lang="ar-SA" b="1" dirty="0"/>
              <a:t> ووكيل الكلية للشؤون التعليمية سعادة أ. جبر بن </a:t>
            </a:r>
            <a:r>
              <a:rPr lang="ar-SA" b="1" dirty="0" err="1"/>
              <a:t>ضويحي</a:t>
            </a:r>
            <a:r>
              <a:rPr lang="ar-SA" b="1" dirty="0"/>
              <a:t> الفحام ووكيل الكلية للشؤون </a:t>
            </a:r>
            <a:r>
              <a:rPr lang="ar-SA" b="1" dirty="0" err="1"/>
              <a:t>الادارية</a:t>
            </a:r>
            <a:r>
              <a:rPr lang="ar-SA" b="1" dirty="0"/>
              <a:t> سعادة أ. ناصر بن عثمان العثمان ورئيس مركز وحدة الجودة وأعضاء هيئة التدريس ومدير العلاقات بالكلية ورئيس وحدة الأنشطة الطلابية وطلاب القسم.</a:t>
            </a:r>
            <a:endParaRPr lang="en-US" dirty="0"/>
          </a:p>
          <a:p>
            <a:pPr>
              <a:lnSpc>
                <a:spcPct val="110000"/>
              </a:lnSpc>
            </a:pPr>
            <a:r>
              <a:rPr lang="ar-SA" b="1" dirty="0"/>
              <a:t>   تحدث سعادة العميد بالبداية بكلمة شكر فيها القسم على تنظيم هذا اللقاء والشكر موصول للحضور،  ثم بين لهم أهمية </a:t>
            </a:r>
            <a:r>
              <a:rPr lang="ar-SA" b="1" dirty="0" err="1"/>
              <a:t>الارشاد</a:t>
            </a:r>
            <a:r>
              <a:rPr lang="ar-SA" b="1" dirty="0"/>
              <a:t> الأكاديمي ودورة وفي ختام كلامه بين أن مكتبه مفتوح للجميع سواء أعضاء هيئة التدريس أو الطلاب أو الموظفين وبين لهم طرق التواصل </a:t>
            </a:r>
            <a:r>
              <a:rPr lang="ar-SA" b="1" dirty="0" err="1"/>
              <a:t>معاها</a:t>
            </a:r>
            <a:r>
              <a:rPr lang="ar-SA" b="1" dirty="0"/>
              <a:t> سواء هواتف </a:t>
            </a:r>
            <a:r>
              <a:rPr lang="ar-SA" b="1" dirty="0" err="1"/>
              <a:t>الأتصال</a:t>
            </a:r>
            <a:r>
              <a:rPr lang="ar-SA" b="1" dirty="0"/>
              <a:t> </a:t>
            </a:r>
            <a:r>
              <a:rPr lang="ar-SA" b="1" dirty="0" err="1"/>
              <a:t>او</a:t>
            </a:r>
            <a:r>
              <a:rPr lang="ar-SA" b="1" dirty="0"/>
              <a:t> البريد </a:t>
            </a:r>
            <a:r>
              <a:rPr lang="ar-SA" b="1" dirty="0" err="1"/>
              <a:t>الإكتروني</a:t>
            </a:r>
            <a:r>
              <a:rPr lang="ar-SA" b="1" dirty="0"/>
              <a:t> . </a:t>
            </a:r>
            <a:endParaRPr lang="en-US" dirty="0"/>
          </a:p>
          <a:p>
            <a:pPr marL="0" indent="0">
              <a:lnSpc>
                <a:spcPct val="110000"/>
              </a:lnSpc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1332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43492" y="908720"/>
            <a:ext cx="7416940" cy="4923909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ar-SA" b="1" dirty="0"/>
              <a:t>ثم بعد ذلك تحدث مشرف قسم اللغة </a:t>
            </a:r>
            <a:r>
              <a:rPr lang="ar-SA" b="1" dirty="0" err="1"/>
              <a:t>الانجليزية</a:t>
            </a:r>
            <a:r>
              <a:rPr lang="ar-SA" b="1" dirty="0"/>
              <a:t> أ. سامي </a:t>
            </a:r>
            <a:r>
              <a:rPr lang="ar-SA" b="1" dirty="0" err="1"/>
              <a:t>الزعارير</a:t>
            </a:r>
            <a:r>
              <a:rPr lang="ar-SA" b="1" dirty="0"/>
              <a:t> مبيناً تعريف الإرشاد وحقيقته ومن هو المرشد الأكاديمي ودور الإرشاد الأكاديمي  .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ar-SA" b="1" dirty="0"/>
              <a:t>   وبعد ذلك تحدث رئيس وحدة الإرشاد الأكاديمي أ. حـمـزه محـمـد عياصرة - موضحاً أهمية الإرشاد وذكر أن طلاب الكلية تم تقسيمهم على أعضاء هيئة التدريس وذلك لتذليل العقبات وتقديم النصح في جميع الأمور الأكاديمية ومساعدة الطلاب ذوي الاحتياجات الخاصة ، والطلاب </a:t>
            </a:r>
            <a:r>
              <a:rPr lang="ar-SA" b="1" dirty="0" err="1"/>
              <a:t>الموهبون</a:t>
            </a:r>
            <a:r>
              <a:rPr lang="ar-SA" b="1" dirty="0"/>
              <a:t>  خلال حياتهم الجامعية وتقديم الخدمات المناسبة لهم، والعمل تحقيق أعلى درجات التكيف النفسي والاجتماعي والتحصيل الأكاديمي ، </a:t>
            </a:r>
            <a:r>
              <a:rPr lang="ar-SA" b="1" dirty="0" err="1"/>
              <a:t>اضافة</a:t>
            </a:r>
            <a:r>
              <a:rPr lang="ar-SA" b="1" dirty="0"/>
              <a:t> </a:t>
            </a:r>
            <a:r>
              <a:rPr lang="ar-SA" b="1" dirty="0" err="1"/>
              <a:t>الى</a:t>
            </a:r>
            <a:r>
              <a:rPr lang="ar-SA" b="1" dirty="0"/>
              <a:t> نشر الوعي باللوائح الأكاديمية وسط الطلاب .  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ar-SA" b="1" dirty="0"/>
              <a:t>ثم بعد ذلك  تم النقاش حول استفسارات الطلاب والإجابة عليها من جانب وكيل الكلية للشؤون التعليمية ومشرف قسم اللغة </a:t>
            </a:r>
            <a:r>
              <a:rPr lang="ar-SA" b="1" dirty="0" err="1"/>
              <a:t>الانجليزية</a:t>
            </a:r>
            <a:r>
              <a:rPr lang="ar-SA" b="1" dirty="0"/>
              <a:t> ورئيس وحدة الإرشاد الأكاديمي .</a:t>
            </a:r>
            <a:endParaRPr lang="en-US" dirty="0"/>
          </a:p>
          <a:p>
            <a:pPr>
              <a:lnSpc>
                <a:spcPct val="120000"/>
              </a:lnSpc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10868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IMG_8166E1111111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790" y="1462087"/>
            <a:ext cx="5900420" cy="3933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491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e06d23fc142844e56e34c058f22d77114593fd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</TotalTime>
  <Words>23</Words>
  <Application>Microsoft Office PowerPoint</Application>
  <PresentationFormat>عرض على الشاشة (3:4)‏</PresentationFormat>
  <Paragraphs>6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أوستن</vt:lpstr>
      <vt:lpstr>عرض تقديمي في PowerPoint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2015-03-27T05:43:10Z</dcterms:created>
  <dcterms:modified xsi:type="dcterms:W3CDTF">2015-03-27T05:45:07Z</dcterms:modified>
</cp:coreProperties>
</file>