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28DBAE-C72A-4F71-B51B-10053420476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F5FC8-F557-4F77-8378-561D0312029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28DBAE-C72A-4F71-B51B-10053420476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F5FC8-F557-4F77-8378-561D031202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28DBAE-C72A-4F71-B51B-10053420476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F5FC8-F557-4F77-8378-561D031202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28DBAE-C72A-4F71-B51B-10053420476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F5FC8-F557-4F77-8378-561D031202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28DBAE-C72A-4F71-B51B-10053420476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F5FC8-F557-4F77-8378-561D03120299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28DBAE-C72A-4F71-B51B-10053420476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F5FC8-F557-4F77-8378-561D031202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28DBAE-C72A-4F71-B51B-10053420476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F5FC8-F557-4F77-8378-561D031202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28DBAE-C72A-4F71-B51B-10053420476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F5FC8-F557-4F77-8378-561D031202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28DBAE-C72A-4F71-B51B-10053420476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F5FC8-F557-4F77-8378-561D03120299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28DBAE-C72A-4F71-B51B-10053420476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F5FC8-F557-4F77-8378-561D0312029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28DBAE-C72A-4F71-B51B-10053420476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3F5FC8-F557-4F77-8378-561D0312029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D28DBAE-C72A-4F71-B51B-10053420476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33F5FC8-F557-4F77-8378-561D03120299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r>
              <a:rPr lang="ar-SA" b="1" dirty="0"/>
              <a:t>كلية التربية بالزلفي تقيم أسبوع الإبداع العلمي</a:t>
            </a:r>
            <a:endParaRPr lang="en-US" dirty="0"/>
          </a:p>
          <a:p>
            <a:r>
              <a:rPr lang="ar-SA" b="1" dirty="0"/>
              <a:t>أقامت الكلية ممثلة بوكالة الكلية لشؤون النشاط /أمانة نشاط الطالبات، ضمن خطتها التي تهتم بترسيخ المفاهيم العلمية وحث الطالبات على الإبداع العلمي بشتى مجالات العلوم والتقنية، حيث تم إقامة أسبوع للإبداع العلمي اشتمل على 3 دورات علمية، الأولى : دورة الاستبانات </a:t>
            </a:r>
            <a:r>
              <a:rPr lang="ar-SA" b="1" dirty="0" err="1"/>
              <a:t>الالكترونية</a:t>
            </a:r>
            <a:r>
              <a:rPr lang="ar-SA" b="1" dirty="0"/>
              <a:t> </a:t>
            </a:r>
            <a:r>
              <a:rPr lang="ar-SA" b="1" dirty="0" err="1"/>
              <a:t>بإستخدام</a:t>
            </a:r>
            <a:r>
              <a:rPr lang="ar-SA" b="1" dirty="0"/>
              <a:t> </a:t>
            </a:r>
            <a:r>
              <a:rPr lang="en-US" b="1" dirty="0"/>
              <a:t>google drive</a:t>
            </a:r>
            <a:r>
              <a:rPr lang="ar-SA" b="1" dirty="0"/>
              <a:t> من تقديم المعيدة بقسم الحاسب الآلي : </a:t>
            </a:r>
            <a:r>
              <a:rPr lang="ar-SA" b="1" dirty="0" err="1"/>
              <a:t>أ.أسماء</a:t>
            </a:r>
            <a:r>
              <a:rPr lang="ar-SA" b="1" dirty="0"/>
              <a:t> </a:t>
            </a:r>
            <a:r>
              <a:rPr lang="ar-SA" b="1" dirty="0" err="1"/>
              <a:t>المليفي</a:t>
            </a:r>
            <a:r>
              <a:rPr lang="ar-SA" b="1" dirty="0"/>
              <a:t>، تحدثت فيها تصميم </a:t>
            </a:r>
            <a:r>
              <a:rPr lang="ar-SA" b="1" dirty="0" err="1"/>
              <a:t>الإستبانات</a:t>
            </a:r>
            <a:r>
              <a:rPr lang="ar-SA" b="1" dirty="0"/>
              <a:t> الإلكترونية بشرح جميع الخطوات بالتفصيل من اختيار العنوان والمظهر وإضافة سؤال وعرض النماذج والنتائج ، وتم عرض بوربوينت توضيحي للطالبات، والدورة الثانية: بعنوان الكيمياء في حياتنا من تقديم </a:t>
            </a:r>
            <a:r>
              <a:rPr lang="ar-SA" b="1" dirty="0" err="1"/>
              <a:t>د.نوال</a:t>
            </a:r>
            <a:r>
              <a:rPr lang="ar-SA" b="1" dirty="0"/>
              <a:t> محجوب، والثالثة بعنوان تقنية المجاهر الإلكترونية من تقديم الدكتورة منال جويدة، وقد لاقت هذه الدورات إقبالاً من الطالبات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1853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453515"/>
            <a:ext cx="5274310" cy="3950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992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039f6b4be5e97e5b04f525b7214e7f52f049e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54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4</cp:revision>
  <dcterms:created xsi:type="dcterms:W3CDTF">2015-03-27T04:50:31Z</dcterms:created>
  <dcterms:modified xsi:type="dcterms:W3CDTF">2015-03-27T04:51:13Z</dcterms:modified>
</cp:coreProperties>
</file>