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D496B0E7-B583-4F60-93FC-BE580A1542F1}"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496B0E7-B583-4F60-93FC-BE580A1542F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496B0E7-B583-4F60-93FC-BE580A1542F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496B0E7-B583-4F60-93FC-BE580A1542F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496B0E7-B583-4F60-93FC-BE580A1542F1}"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496B0E7-B583-4F60-93FC-BE580A1542F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496B0E7-B583-4F60-93FC-BE580A1542F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496B0E7-B583-4F60-93FC-BE580A1542F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D496B0E7-B583-4F60-93FC-BE580A1542F1}"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496B0E7-B583-4F60-93FC-BE580A1542F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B8503E74-9AA2-466D-AE29-B05F3BB3432A}"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496B0E7-B583-4F60-93FC-BE580A1542F1}"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8503E74-9AA2-466D-AE29-B05F3BB3432A}" type="datetimeFigureOut">
              <a:rPr lang="ar-SA" smtClean="0"/>
              <a:t>21/06/36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496B0E7-B583-4F60-93FC-BE580A1542F1}"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6192688"/>
          </a:xfrm>
        </p:spPr>
        <p:txBody>
          <a:bodyPr>
            <a:normAutofit fontScale="62500" lnSpcReduction="20000"/>
          </a:bodyPr>
          <a:lstStyle/>
          <a:p>
            <a:pPr algn="just"/>
            <a:r>
              <a:rPr lang="en-US" b="1" dirty="0"/>
              <a:t>The </a:t>
            </a:r>
            <a:r>
              <a:rPr lang="en-US" b="1" dirty="0" err="1"/>
              <a:t>Zulfi</a:t>
            </a:r>
            <a:r>
              <a:rPr lang="en-US" b="1" dirty="0"/>
              <a:t> Education College Organizes a Workshop about Self-Study of Curriculums:</a:t>
            </a:r>
            <a:endParaRPr lang="en-US" dirty="0"/>
          </a:p>
          <a:p>
            <a:pPr algn="just"/>
            <a:r>
              <a:rPr lang="en-US" b="1" dirty="0"/>
              <a:t>Through its Quality and Development Agency, the college organized a workshop entitled “Self-Study of Curriculums” presented by Dr. </a:t>
            </a:r>
            <a:r>
              <a:rPr lang="en-US" b="1" dirty="0" err="1"/>
              <a:t>Oussama</a:t>
            </a:r>
            <a:r>
              <a:rPr lang="en-US" b="1" dirty="0"/>
              <a:t> </a:t>
            </a:r>
            <a:r>
              <a:rPr lang="en-US" b="1" dirty="0" err="1"/>
              <a:t>Khamis</a:t>
            </a:r>
            <a:r>
              <a:rPr lang="en-US" b="1" dirty="0"/>
              <a:t> in the Quality Hall. A big number of faculty members participated in the event whose aim was to train quality coordinators on how to write the self-study of the programs according to the model adopted by the National Body for Calibration and Academic Adoption in The Kingdom of </a:t>
            </a:r>
            <a:r>
              <a:rPr lang="en-US" b="1" dirty="0" err="1"/>
              <a:t>Saaudi</a:t>
            </a:r>
            <a:r>
              <a:rPr lang="en-US" b="1" dirty="0"/>
              <a:t> Arabia. The workshop’s program was about the following points: the educational institutions report of self-study, on whom to put the quality responsibility, principles of quality insurance, the inner system of quality, the importance of adoption, adoption standards of the National Body of Calibration and Academic Adoption, self-study, targets of self-study, required arrangements for self-study, the four conditions for working in self-study, how to implement self-study, steps to do the self-study, self-study measurements, the eleven measurements, practices judgment, evidence and proof about performance, the role of the faculty members in self-evaluation, preparing the final report about self-study.</a:t>
            </a:r>
            <a:endParaRPr lang="en-US" dirty="0"/>
          </a:p>
          <a:p>
            <a:pPr marL="0" indent="0" algn="just">
              <a:buNone/>
            </a:pPr>
            <a:endParaRPr lang="ar-SA" dirty="0"/>
          </a:p>
        </p:txBody>
      </p:sp>
    </p:spTree>
    <p:extLst>
      <p:ext uri="{BB962C8B-B14F-4D97-AF65-F5344CB8AC3E}">
        <p14:creationId xmlns:p14="http://schemas.microsoft.com/office/powerpoint/2010/main" val="33344662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103</TotalTime>
  <Words>202</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2015-04-10T10:39:23Z</dcterms:created>
  <dcterms:modified xsi:type="dcterms:W3CDTF">2015-04-10T12:22:43Z</dcterms:modified>
</cp:coreProperties>
</file>