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Cultural Meeting of the Department of Research Chairs at the Community College on Sunday, 03/05/1436 at 10:45 AM</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20000"/>
          </a:bodyPr>
          <a:lstStyle/>
          <a:p>
            <a:pPr algn="l" rtl="0" fontAlgn="t"/>
            <a:r>
              <a:rPr lang="en-US" b="1" dirty="0"/>
              <a:t>In order to achieve what the university is looking for and under the guidance of his Excellency the Rector of the University, and His Excellency the Vice Rector of the University for Graduate Studies and Scientific Research, for the continuity of giving and the development of the process of scientific chairs program at the university, Vice Presidency for Graduate Studies and Scientific Research, represented by the Management of Research Chairs holds a culturally meeting for faculty members at the Community College on Sunday 03/05/1436 at 10:45 am entitled "The role of Faculty Members in Supporting the Process of Research Chairs," where this meeting is presented by Dr. Abdullah bin </a:t>
            </a:r>
            <a:r>
              <a:rPr lang="en-US" b="1" dirty="0" err="1"/>
              <a:t>Awad</a:t>
            </a:r>
            <a:r>
              <a:rPr lang="en-US" b="1" dirty="0"/>
              <a:t> al-</a:t>
            </a:r>
            <a:r>
              <a:rPr lang="en-US" b="1" dirty="0" err="1"/>
              <a:t>Harbi</a:t>
            </a:r>
            <a:r>
              <a:rPr lang="en-US" b="1" dirty="0"/>
              <a:t>, Director of Research Chairs Management, and Dr. </a:t>
            </a:r>
            <a:r>
              <a:rPr lang="en-US" b="1" dirty="0" err="1"/>
              <a:t>Sarhan</a:t>
            </a:r>
            <a:r>
              <a:rPr lang="en-US" b="1" dirty="0"/>
              <a:t> Ahmed </a:t>
            </a:r>
            <a:r>
              <a:rPr lang="en-US" b="1" dirty="0" err="1"/>
              <a:t>Rashwan</a:t>
            </a:r>
            <a:r>
              <a:rPr lang="en-US" b="1" dirty="0"/>
              <a:t>, Management Committee Member.</a:t>
            </a:r>
          </a:p>
          <a:p>
            <a:pPr marL="0" indent="0" algn="l" rtl="0">
              <a:buNone/>
            </a:pP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2848</TotalTime>
  <Words>155</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Cultural Meeting of the Department of Research Chairs at the Community College on Sunday, 03/05/1436 at 10:45 AM</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107</cp:revision>
  <dcterms:created xsi:type="dcterms:W3CDTF">2015-02-10T13:06:57Z</dcterms:created>
  <dcterms:modified xsi:type="dcterms:W3CDTF">2015-03-04T09:37:57Z</dcterms:modified>
</cp:coreProperties>
</file>