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Scholarship &amp; Training Committee Approves the Resolution of Promotion and Scholarship for a Number of the University Staff</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a:bodyPr>
          <a:lstStyle/>
          <a:p>
            <a:pPr algn="l" rtl="0" fontAlgn="t"/>
            <a:r>
              <a:rPr lang="en-US" b="1" dirty="0"/>
              <a:t>The 11th &amp; 13th meetings of the Scholarship &amp; Training Committee was held on 4/2/1436 with the attendance of His Excellency the Vice-Rector for Graduate Studies and Scientific Research, Prof. Mohammad Abdullah Al-</a:t>
            </a:r>
            <a:r>
              <a:rPr lang="en-US" b="1" dirty="0" err="1"/>
              <a:t>Shaya</a:t>
            </a:r>
            <a:r>
              <a:rPr lang="en-US" b="1" dirty="0"/>
              <a:t> and the members of the committee. Prof. Al-</a:t>
            </a:r>
            <a:r>
              <a:rPr lang="en-US" b="1" dirty="0" err="1"/>
              <a:t>Shayae</a:t>
            </a:r>
            <a:r>
              <a:rPr lang="en-US" b="1" dirty="0"/>
              <a:t> stated a number of topics were discussed followed adopting several recommendations, most importantly is the approval to allow the following demonstrators and lecturers to study English overseas. </a:t>
            </a: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10000"/>
          </a:bodyPr>
          <a:lstStyle/>
          <a:p>
            <a:pPr algn="l" rtl="0" fontAlgn="t"/>
            <a:r>
              <a:rPr lang="en-US" b="1" dirty="0"/>
              <a:t>These demonstrators are </a:t>
            </a:r>
            <a:r>
              <a:rPr lang="en-US" b="1" dirty="0" err="1"/>
              <a:t>Sa’ad</a:t>
            </a:r>
            <a:r>
              <a:rPr lang="en-US" b="1" dirty="0"/>
              <a:t> </a:t>
            </a:r>
            <a:r>
              <a:rPr lang="en-US" b="1" dirty="0" err="1"/>
              <a:t>Muteib</a:t>
            </a:r>
            <a:r>
              <a:rPr lang="en-US" b="1" dirty="0"/>
              <a:t> Al-</a:t>
            </a:r>
            <a:r>
              <a:rPr lang="en-US" b="1" dirty="0" err="1"/>
              <a:t>Shemmery</a:t>
            </a:r>
            <a:r>
              <a:rPr lang="en-US" b="1" dirty="0"/>
              <a:t>, Khalid </a:t>
            </a:r>
            <a:r>
              <a:rPr lang="en-US" b="1" dirty="0" err="1"/>
              <a:t>Abdulrahman</a:t>
            </a:r>
            <a:r>
              <a:rPr lang="en-US" b="1" dirty="0"/>
              <a:t> Al-</a:t>
            </a:r>
            <a:r>
              <a:rPr lang="en-US" b="1" dirty="0" err="1"/>
              <a:t>Atram</a:t>
            </a:r>
            <a:r>
              <a:rPr lang="en-US" b="1" dirty="0"/>
              <a:t>, </a:t>
            </a:r>
            <a:r>
              <a:rPr lang="en-US" b="1" dirty="0" err="1"/>
              <a:t>Shayae</a:t>
            </a:r>
            <a:r>
              <a:rPr lang="en-US" b="1" dirty="0"/>
              <a:t> Abdullah Al-</a:t>
            </a:r>
            <a:r>
              <a:rPr lang="en-US" b="1" dirty="0" err="1"/>
              <a:t>Masa’ar</a:t>
            </a:r>
            <a:r>
              <a:rPr lang="en-US" b="1" dirty="0"/>
              <a:t> and Fahad Suleiman Al-</a:t>
            </a:r>
            <a:r>
              <a:rPr lang="en-US" b="1" dirty="0" err="1"/>
              <a:t>Essa</a:t>
            </a:r>
            <a:r>
              <a:rPr lang="en-US" b="1" dirty="0"/>
              <a:t>. The committee also agreed to make an extension of the candidate </a:t>
            </a:r>
            <a:r>
              <a:rPr lang="en-US" b="1" dirty="0" err="1"/>
              <a:t>Wael</a:t>
            </a:r>
            <a:r>
              <a:rPr lang="en-US" b="1" dirty="0"/>
              <a:t> Mohammed Al-</a:t>
            </a:r>
            <a:r>
              <a:rPr lang="en-US" b="1" dirty="0" err="1"/>
              <a:t>Tweijri</a:t>
            </a:r>
            <a:r>
              <a:rPr lang="en-US" b="1" dirty="0"/>
              <a:t> to complete the graduation requirements of MA program. The scholarship of the student Mohammed Suleiman Al-</a:t>
            </a:r>
            <a:r>
              <a:rPr lang="en-US" b="1" dirty="0" err="1"/>
              <a:t>Neseyyan</a:t>
            </a:r>
            <a:r>
              <a:rPr lang="en-US" b="1" dirty="0"/>
              <a:t> was promoted to include the study of PhD in Law. The committee also approved the annual training plan of the administrative and technical staff which was set by the General Administration of Planning and Development. The Vice-Rector, Prof. Al-</a:t>
            </a:r>
            <a:r>
              <a:rPr lang="en-US" b="1" dirty="0" err="1"/>
              <a:t>Shaya’a</a:t>
            </a:r>
            <a:r>
              <a:rPr lang="en-US" b="1"/>
              <a:t> stated the importance of following the path of success and to double the efforts in completing the procedures of the university staff.</a:t>
            </a:r>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92892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2846</TotalTime>
  <Words>208</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Scholarship &amp; Training Committee Approves the Resolution of Promotion and Scholarship for a Number of the University Staff</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106</cp:revision>
  <dcterms:created xsi:type="dcterms:W3CDTF">2015-02-10T13:06:57Z</dcterms:created>
  <dcterms:modified xsi:type="dcterms:W3CDTF">2015-03-04T09:36:26Z</dcterms:modified>
</cp:coreProperties>
</file>