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Announcement of Results of Innovative Works Presented to the Student Outstanding Innovation Center</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20000"/>
          </a:bodyPr>
          <a:lstStyle/>
          <a:p>
            <a:pPr marL="0" indent="0" algn="l" rtl="0" fontAlgn="t">
              <a:buNone/>
            </a:pPr>
            <a:r>
              <a:rPr lang="en-US" b="1" dirty="0"/>
              <a:t>The Student Outstanding Innovation Center at the Vice-</a:t>
            </a:r>
            <a:r>
              <a:rPr lang="en-US" b="1" dirty="0" err="1"/>
              <a:t>Rectorate</a:t>
            </a:r>
            <a:r>
              <a:rPr lang="en-US" b="1" dirty="0"/>
              <a:t> of Graduate Studies and Scientific Research refereed the innovative works presented by the university students. The results will be announced and awards will be given to winner at the ceremony attached to the preparatory forum for the 6th Scientific Conference for Higher Education Students which is patronized by His Excellency the Rector and will be held in the main campus patronized on Wednesday, 15/4/1436. Dr. </a:t>
            </a:r>
            <a:r>
              <a:rPr lang="en-US" b="1" dirty="0" err="1"/>
              <a:t>Bakheet</a:t>
            </a:r>
            <a:r>
              <a:rPr lang="en-US" b="1" dirty="0"/>
              <a:t> </a:t>
            </a:r>
            <a:r>
              <a:rPr lang="en-US" b="1" dirty="0" err="1"/>
              <a:t>Awad</a:t>
            </a:r>
            <a:r>
              <a:rPr lang="en-US" b="1" dirty="0"/>
              <a:t> Al-</a:t>
            </a:r>
            <a:r>
              <a:rPr lang="en-US" b="1" dirty="0" err="1"/>
              <a:t>Rasheedi</a:t>
            </a:r>
            <a:r>
              <a:rPr lang="en-US" b="1" dirty="0"/>
              <a:t> stated that (55) innovations were submitted to the center in various fields. These innovations will be refereed by a committee that includes Dr. </a:t>
            </a:r>
            <a:r>
              <a:rPr lang="en-US" b="1" dirty="0" err="1"/>
              <a:t>Bakheet</a:t>
            </a:r>
            <a:r>
              <a:rPr lang="en-US" b="1" dirty="0"/>
              <a:t> </a:t>
            </a:r>
            <a:r>
              <a:rPr lang="en-US" b="1" dirty="0" err="1"/>
              <a:t>Awad</a:t>
            </a:r>
            <a:r>
              <a:rPr lang="en-US" b="1" dirty="0"/>
              <a:t> Al-</a:t>
            </a:r>
            <a:r>
              <a:rPr lang="en-US" b="1" dirty="0" err="1"/>
              <a:t>Rasheedi</a:t>
            </a:r>
            <a:r>
              <a:rPr lang="en-US" b="1" dirty="0"/>
              <a:t> (chairman), Faculty of Applied Medical Sciences, Dr. Tariq Mohammad Al-</a:t>
            </a:r>
            <a:r>
              <a:rPr lang="en-US" b="1" dirty="0" err="1"/>
              <a:t>Bajoori</a:t>
            </a:r>
            <a:r>
              <a:rPr lang="en-US" b="1" dirty="0"/>
              <a:t> (member), Faculty of Engineering, Dr. Khalid Al-</a:t>
            </a:r>
            <a:r>
              <a:rPr lang="en-US" b="1" dirty="0" err="1"/>
              <a:t>Tuhami</a:t>
            </a:r>
            <a:r>
              <a:rPr lang="en-US" b="1" dirty="0"/>
              <a:t> </a:t>
            </a:r>
            <a:r>
              <a:rPr lang="en-US" b="1" dirty="0" err="1"/>
              <a:t>Madani</a:t>
            </a:r>
            <a:r>
              <a:rPr lang="en-US" b="1" dirty="0"/>
              <a:t>, Faculty of Medicine, </a:t>
            </a: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algn="l" rtl="0"/>
            <a:r>
              <a:rPr lang="en-US" b="1" dirty="0"/>
              <a:t>Dr. </a:t>
            </a:r>
            <a:r>
              <a:rPr lang="en-US" b="1" dirty="0" err="1"/>
              <a:t>Ar</a:t>
            </a:r>
            <a:r>
              <a:rPr lang="en-US" b="1" dirty="0"/>
              <a:t> </a:t>
            </a:r>
            <a:r>
              <a:rPr lang="en-US" b="1" dirty="0" err="1"/>
              <a:t>Meydan</a:t>
            </a:r>
            <a:r>
              <a:rPr lang="en-US" b="1" dirty="0"/>
              <a:t> Sam, Faculty of Applied Medical Sciences, Mr. </a:t>
            </a:r>
            <a:r>
              <a:rPr lang="en-US" b="1" dirty="0" err="1"/>
              <a:t>Naif</a:t>
            </a:r>
            <a:r>
              <a:rPr lang="en-US" b="1" dirty="0"/>
              <a:t> Bander Al-</a:t>
            </a:r>
            <a:r>
              <a:rPr lang="en-US" b="1" dirty="0" err="1"/>
              <a:t>Maymooni</a:t>
            </a:r>
            <a:r>
              <a:rPr lang="en-US" b="1" dirty="0"/>
              <a:t>, Innovation Center, and </a:t>
            </a:r>
            <a:r>
              <a:rPr lang="en-US" b="1" dirty="0" err="1"/>
              <a:t>Jawaher</a:t>
            </a:r>
            <a:r>
              <a:rPr lang="en-US" b="1" dirty="0"/>
              <a:t> </a:t>
            </a:r>
            <a:r>
              <a:rPr lang="en-US" b="1" dirty="0" err="1"/>
              <a:t>Ibraheem</a:t>
            </a:r>
            <a:r>
              <a:rPr lang="en-US" b="1" dirty="0"/>
              <a:t> Al-</a:t>
            </a:r>
            <a:r>
              <a:rPr lang="en-US" b="1" dirty="0" err="1"/>
              <a:t>Ouhaideb</a:t>
            </a:r>
            <a:r>
              <a:rPr lang="en-US" b="1" dirty="0"/>
              <a:t>, Faculty of Education. His Excellency the Vice-Rector for Graduate Studies and Scientific Research noted that these participation of students reflect their awareness about the society and its needs which focus on the quality of innovated works. HE also added that such conferences allow students to present their research projects and innovated works as well as promoting the concept of innovation and creativity which will contribute in generating a society that utilize the capacity of students in a cost effective manner.</a:t>
            </a:r>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813195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2841</TotalTime>
  <Words>263</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Announcement of Results of Innovative Works Presented to the Student Outstanding Innovation Center</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103</cp:revision>
  <dcterms:created xsi:type="dcterms:W3CDTF">2015-02-10T13:06:57Z</dcterms:created>
  <dcterms:modified xsi:type="dcterms:W3CDTF">2015-03-04T09:30:47Z</dcterms:modified>
</cp:coreProperties>
</file>