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Demonstrators, Lecturers, Language Instructors and Research Assistants Affairs Committee Resumes Its Meetings and Passed a Number of Resolutions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lnSpcReduction="10000"/>
          </a:bodyPr>
          <a:lstStyle/>
          <a:p>
            <a:pPr algn="l" rtl="0" fontAlgn="t"/>
            <a:r>
              <a:rPr lang="en-US" b="1" dirty="0"/>
              <a:t>The 9th and 10th meeting of the demonstrators, lecturers, language instructors and research assistants affairs committee was chaired by His Excellency the Vice-Rector for Vice-</a:t>
            </a:r>
            <a:r>
              <a:rPr lang="en-US" b="1" dirty="0" err="1"/>
              <a:t>Rectorate</a:t>
            </a:r>
            <a:r>
              <a:rPr lang="en-US" b="1" dirty="0"/>
              <a:t> of Graduate Studies and Scientific Research. Prof. Al-</a:t>
            </a:r>
            <a:r>
              <a:rPr lang="en-US" b="1" dirty="0" err="1"/>
              <a:t>Shaya’a</a:t>
            </a:r>
            <a:r>
              <a:rPr lang="en-US" b="1" dirty="0"/>
              <a:t> stated that during these two meetings, 34 files of candidates who applied for academic positions and promotion in various colleges have been carefully examined. The committee agreed to conduct interviews for 10 candidates at the Faculty of Applied Medical Science and 16 candidates at the Faculty of Computer Science. </a:t>
            </a:r>
            <a:r>
              <a:rPr lang="en-US" dirty="0"/>
              <a:t/>
            </a:r>
            <a:br>
              <a:rPr lang="en-US" dirty="0"/>
            </a:b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marL="0" indent="0" algn="l" rtl="0" fontAlgn="t">
              <a:buNone/>
            </a:pPr>
            <a:r>
              <a:rPr lang="en-US" b="1" dirty="0"/>
              <a:t>The University Rector also agreed to promote the demonstrators </a:t>
            </a:r>
            <a:r>
              <a:rPr lang="en-US" b="1" dirty="0" err="1"/>
              <a:t>Abeer</a:t>
            </a:r>
            <a:r>
              <a:rPr lang="en-US" b="1" dirty="0"/>
              <a:t> Abdullah Al-</a:t>
            </a:r>
            <a:r>
              <a:rPr lang="en-US" b="1" dirty="0" err="1"/>
              <a:t>Dosari</a:t>
            </a:r>
            <a:r>
              <a:rPr lang="en-US" b="1" dirty="0"/>
              <a:t> and Mansour Ali Rasheed Al-</a:t>
            </a:r>
            <a:r>
              <a:rPr lang="en-US" b="1" dirty="0" err="1"/>
              <a:t>Ghareeb</a:t>
            </a:r>
            <a:r>
              <a:rPr lang="en-US" b="1" dirty="0"/>
              <a:t> to the post of Lecturer at the Faculty of Science and Humanities. His Excellency the Rector agreed to promote a number of the university lecturers and demonstrators. Prof. Al-</a:t>
            </a:r>
            <a:r>
              <a:rPr lang="en-US" b="1" dirty="0" err="1"/>
              <a:t>Shaya’a</a:t>
            </a:r>
            <a:r>
              <a:rPr lang="en-US" b="1"/>
              <a:t> added that such recruitment are likely to fill the academic positions with Saudi citizens.</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9025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2830</TotalTime>
  <Words>173</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Demonstrators, Lecturers, Language Instructors and Research Assistants Affairs Committee Resumes Its Meetings and Passed a Number of Resolutions</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100</cp:revision>
  <dcterms:created xsi:type="dcterms:W3CDTF">2015-02-10T13:06:57Z</dcterms:created>
  <dcterms:modified xsi:type="dcterms:W3CDTF">2015-03-04T09:19:52Z</dcterms:modified>
</cp:coreProperties>
</file>