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5" r:id="rId4"/>
    <p:sldId id="264"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Approval of Study duration Extension and Promotion for a Number of the University Sponsored Employees by the Deputyship of Graduate Studies and Scientific Research</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92500"/>
          </a:bodyPr>
          <a:lstStyle/>
          <a:p>
            <a:pPr algn="l" rtl="0" fontAlgn="t"/>
            <a:r>
              <a:rPr lang="en-US" b="1" dirty="0"/>
              <a:t>His Excellency the Vice-Rector for Graduate Studies &amp; Scientific Research chaired the 9th meeting of scholarship and training committee for the academic year 1435/1436 which was held on 26/1/1436. The secretary of the committee, Mr. Mohammad Bin </a:t>
            </a:r>
            <a:r>
              <a:rPr lang="en-US" b="1" dirty="0" err="1"/>
              <a:t>Saif</a:t>
            </a:r>
            <a:r>
              <a:rPr lang="en-US" b="1" dirty="0"/>
              <a:t> Bin </a:t>
            </a:r>
            <a:r>
              <a:rPr lang="en-US" b="1" dirty="0" err="1"/>
              <a:t>Judia</a:t>
            </a:r>
            <a:r>
              <a:rPr lang="en-US" b="1" dirty="0"/>
              <a:t> stated that 9 topics were discussed related to sponsorship, extension of study duration and promotion of the university postgraduate students. Several recommendations were issued on top of which are the extension of study duration for Mr. </a:t>
            </a:r>
            <a:r>
              <a:rPr lang="en-US" b="1" dirty="0" err="1"/>
              <a:t>Majed</a:t>
            </a:r>
            <a:r>
              <a:rPr lang="en-US" b="1" dirty="0"/>
              <a:t> Abdullah Al-</a:t>
            </a:r>
            <a:r>
              <a:rPr lang="en-US" b="1" dirty="0" err="1"/>
              <a:t>Owaid</a:t>
            </a:r>
            <a:r>
              <a:rPr lang="en-US" b="1" dirty="0"/>
              <a:t> in Computer Engineering at Ottawa University, Canada, </a:t>
            </a:r>
            <a:r>
              <a:rPr lang="en-US" dirty="0"/>
              <a:t/>
            </a:r>
            <a:br>
              <a:rPr lang="en-US" dirty="0"/>
            </a:b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10000"/>
          </a:bodyPr>
          <a:lstStyle/>
          <a:p>
            <a:pPr marL="0" indent="0" algn="l" rtl="0" fontAlgn="t">
              <a:buNone/>
            </a:pPr>
            <a:r>
              <a:rPr lang="en-US" b="1" dirty="0"/>
              <a:t>Mr. Mohammad Abdullah Al-</a:t>
            </a:r>
            <a:r>
              <a:rPr lang="en-US" b="1" dirty="0" err="1"/>
              <a:t>Sweid</a:t>
            </a:r>
            <a:r>
              <a:rPr lang="en-US" b="1" dirty="0"/>
              <a:t> in the field of Stem Cells at Western University, Australia and Mr. Abdul Aziz Abdullah Al-</a:t>
            </a:r>
            <a:r>
              <a:rPr lang="en-US" b="1" dirty="0" err="1"/>
              <a:t>Katheeri</a:t>
            </a:r>
            <a:r>
              <a:rPr lang="en-US" b="1" dirty="0"/>
              <a:t> in the field of Physiotherapy and Nerves in USA. the committee also approved the promotion of Mr. </a:t>
            </a:r>
            <a:r>
              <a:rPr lang="en-US" b="1" dirty="0" err="1"/>
              <a:t>Hawran</a:t>
            </a:r>
            <a:r>
              <a:rPr lang="en-US" b="1" dirty="0"/>
              <a:t> Al-</a:t>
            </a:r>
            <a:r>
              <a:rPr lang="en-US" b="1" dirty="0" err="1"/>
              <a:t>Anizi</a:t>
            </a:r>
            <a:r>
              <a:rPr lang="en-US" b="1" dirty="0"/>
              <a:t> from the English language course to PhD studies in Networks and systems management in USA and the shift of Mr. </a:t>
            </a:r>
            <a:r>
              <a:rPr lang="en-US" b="1" dirty="0" err="1"/>
              <a:t>Abdelrahman</a:t>
            </a:r>
            <a:r>
              <a:rPr lang="en-US" b="1" dirty="0"/>
              <a:t> Mohammad Al-</a:t>
            </a:r>
            <a:r>
              <a:rPr lang="en-US" b="1" dirty="0" err="1"/>
              <a:t>Rebeyan’s</a:t>
            </a:r>
            <a:r>
              <a:rPr lang="en-US" b="1" dirty="0"/>
              <a:t> scholarship to Belmont university in UK. The Vice-Rector, Prof. Al-</a:t>
            </a:r>
            <a:r>
              <a:rPr lang="en-US" b="1" dirty="0" err="1"/>
              <a:t>Shaya’a</a:t>
            </a:r>
            <a:r>
              <a:rPr lang="en-US" b="1"/>
              <a:t> stated the importance of following the path of success and to double the efforts in completing the procedures of the university staff.</a:t>
            </a: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4190250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2828</TotalTime>
  <Words>222</Words>
  <Application>Microsoft Office PowerPoint</Application>
  <PresentationFormat>عرض على الشاشة (3:4)‏</PresentationFormat>
  <Paragraphs>3</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Approval of Study duration Extension and Promotion for a Number of the University Sponsored Employees by the Deputyship of Graduate Studies and Scientific Research</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99</cp:revision>
  <dcterms:created xsi:type="dcterms:W3CDTF">2015-02-10T13:06:57Z</dcterms:created>
  <dcterms:modified xsi:type="dcterms:W3CDTF">2015-03-04T09:18:01Z</dcterms:modified>
</cp:coreProperties>
</file>