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2C5E-A7C1-42B1-81D5-B8EB4A9F8A8F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427-8FF6-4C31-B0DD-5CFA3863FC6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0612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2C5E-A7C1-42B1-81D5-B8EB4A9F8A8F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427-8FF6-4C31-B0DD-5CFA3863FC6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42870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2C5E-A7C1-42B1-81D5-B8EB4A9F8A8F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427-8FF6-4C31-B0DD-5CFA3863FC6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80637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2C5E-A7C1-42B1-81D5-B8EB4A9F8A8F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427-8FF6-4C31-B0DD-5CFA3863FC6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83913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2C5E-A7C1-42B1-81D5-B8EB4A9F8A8F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427-8FF6-4C31-B0DD-5CFA3863FC6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89666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2C5E-A7C1-42B1-81D5-B8EB4A9F8A8F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427-8FF6-4C31-B0DD-5CFA3863FC6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2134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2C5E-A7C1-42B1-81D5-B8EB4A9F8A8F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427-8FF6-4C31-B0DD-5CFA3863FC6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3274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2C5E-A7C1-42B1-81D5-B8EB4A9F8A8F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427-8FF6-4C31-B0DD-5CFA3863FC6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31636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2C5E-A7C1-42B1-81D5-B8EB4A9F8A8F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427-8FF6-4C31-B0DD-5CFA3863FC6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02487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2C5E-A7C1-42B1-81D5-B8EB4A9F8A8F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427-8FF6-4C31-B0DD-5CFA3863FC6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86040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A2C5E-A7C1-42B1-81D5-B8EB4A9F8A8F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427-8FF6-4C31-B0DD-5CFA3863FC6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94909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A2C5E-A7C1-42B1-81D5-B8EB4A9F8A8F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20427-8FF6-4C31-B0DD-5CFA3863FC6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12926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1026" name="Picture 2" descr="H:\جديد فى جديد\البطاقة العلمية\وسميةامنة الطيب واحلام عبد العظيم\شريحة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874228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hp</cp:lastModifiedBy>
  <cp:revision>1</cp:revision>
  <dcterms:created xsi:type="dcterms:W3CDTF">2015-04-11T11:27:30Z</dcterms:created>
  <dcterms:modified xsi:type="dcterms:W3CDTF">2015-04-11T11:29:21Z</dcterms:modified>
</cp:coreProperties>
</file>