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61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287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063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391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966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13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27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163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0248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604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9490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A2C5E-A7C1-42B1-81D5-B8EB4A9F8A8F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0427-8FF6-4C31-B0DD-5CFA3863FC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1292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وسميةامنة الطيب واحلام عبد العظيم\شريحة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7422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2015-04-11T11:27:30Z</dcterms:created>
  <dcterms:modified xsi:type="dcterms:W3CDTF">2015-04-11T11:29:21Z</dcterms:modified>
</cp:coreProperties>
</file>