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custDataLst>
    <p:tags r:id="rId5"/>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3EEAF0C-AFCD-455B-9263-C354BEA4F59B}" type="datetimeFigureOut">
              <a:rPr lang="ar-SA" smtClean="0"/>
              <a:t>06/06/36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A0E8456-B692-4921-A95B-ACB2B3EB8AD4}"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3EEAF0C-AFCD-455B-9263-C354BEA4F59B}"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3EEAF0C-AFCD-455B-9263-C354BEA4F59B}"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3EEAF0C-AFCD-455B-9263-C354BEA4F59B}"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3EEAF0C-AFCD-455B-9263-C354BEA4F59B}" type="datetimeFigureOut">
              <a:rPr lang="ar-SA" smtClean="0"/>
              <a:t>06/06/36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33EEAF0C-AFCD-455B-9263-C354BEA4F59B}" type="datetimeFigureOut">
              <a:rPr lang="ar-SA" smtClean="0"/>
              <a:t>06/06/36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A0E8456-B692-4921-A95B-ACB2B3EB8AD4}"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33EEAF0C-AFCD-455B-9263-C354BEA4F59B}" type="datetimeFigureOut">
              <a:rPr lang="ar-SA" smtClean="0"/>
              <a:t>06/06/36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3EEAF0C-AFCD-455B-9263-C354BEA4F59B}" type="datetimeFigureOut">
              <a:rPr lang="ar-SA" smtClean="0"/>
              <a:t>06/06/36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EAF0C-AFCD-455B-9263-C354BEA4F59B}" type="datetimeFigureOut">
              <a:rPr lang="ar-SA" smtClean="0"/>
              <a:t>06/06/36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EEAF0C-AFCD-455B-9263-C354BEA4F59B}" type="datetimeFigureOut">
              <a:rPr lang="ar-SA" smtClean="0"/>
              <a:t>06/06/36</a:t>
            </a:fld>
            <a:endParaRPr lang="ar-SA"/>
          </a:p>
        </p:txBody>
      </p:sp>
      <p:sp>
        <p:nvSpPr>
          <p:cNvPr id="7" name="Slide Number Placeholder 6"/>
          <p:cNvSpPr>
            <a:spLocks noGrp="1"/>
          </p:cNvSpPr>
          <p:nvPr>
            <p:ph type="sldNum" sz="quarter" idx="12"/>
          </p:nvPr>
        </p:nvSpPr>
        <p:spPr/>
        <p:txBody>
          <a:bodyPr/>
          <a:lstStyle/>
          <a:p>
            <a:fld id="{7A0E8456-B692-4921-A95B-ACB2B3EB8AD4}"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3EEAF0C-AFCD-455B-9263-C354BEA4F59B}" type="datetimeFigureOut">
              <a:rPr lang="ar-SA" smtClean="0"/>
              <a:t>06/06/36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7A0E8456-B692-4921-A95B-ACB2B3EB8AD4}"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3EEAF0C-AFCD-455B-9263-C354BEA4F59B}" type="datetimeFigureOut">
              <a:rPr lang="ar-SA" smtClean="0"/>
              <a:t>06/06/36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A0E8456-B692-4921-A95B-ACB2B3EB8AD4}"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836712"/>
            <a:ext cx="8229600" cy="5832648"/>
          </a:xfrm>
        </p:spPr>
        <p:txBody>
          <a:bodyPr>
            <a:normAutofit fontScale="92500" lnSpcReduction="10000"/>
          </a:bodyPr>
          <a:lstStyle/>
          <a:p>
            <a:pPr algn="just">
              <a:lnSpc>
                <a:spcPct val="150000"/>
              </a:lnSpc>
            </a:pPr>
            <a:r>
              <a:rPr lang="ar-SA" sz="2000" b="1" dirty="0"/>
              <a:t>وكيل الجامعة للشؤون التعليمية يتفقد سير اختبارات كلية التربية بالزلفي</a:t>
            </a:r>
            <a:endParaRPr lang="en-US" sz="2000" dirty="0"/>
          </a:p>
          <a:p>
            <a:pPr algn="just">
              <a:lnSpc>
                <a:spcPct val="150000"/>
              </a:lnSpc>
            </a:pPr>
            <a:r>
              <a:rPr lang="ar-SA" sz="2000" b="1" dirty="0"/>
              <a:t>  استقبلت كلية التربية بالزلفي سعادة وكيل الجامعة للشؤون التعليمية </a:t>
            </a:r>
            <a:r>
              <a:rPr lang="ar-SA" sz="2000" b="1" dirty="0" err="1"/>
              <a:t>د.أحمد</a:t>
            </a:r>
            <a:r>
              <a:rPr lang="ar-SA" sz="2000" b="1" dirty="0"/>
              <a:t> بن علي الرميح في زيارة تفقدية للاطمئنان على سير اختبارات في الكلية، وقد كان في استقبال سعادته عميد الكلية ووكلاء ورؤساء الأقسام، حيث بدأ زيارته بجولة على قاعات الاختبارات، واطمأن على سير أعمال الاختبارات وأثنى على الاختبارات وسيرها الهادئ المنظم، كما زار سعادته غرفة إدارة الاختبارات واطلع على التنظيم القبلي والبعدي لسيرها والتقى برئيس وأعضاء اللجنة .</a:t>
            </a:r>
            <a:endParaRPr lang="en-US" sz="2000" dirty="0"/>
          </a:p>
          <a:p>
            <a:pPr algn="just">
              <a:lnSpc>
                <a:spcPct val="150000"/>
              </a:lnSpc>
            </a:pPr>
            <a:r>
              <a:rPr lang="ar-SA" sz="2000" b="1" dirty="0"/>
              <a:t>   ثم توجه الجميع إلى قاعة الاجتماعات الرئيسية في الكلية للقاء بقيادات الكلية عميداً ووكلاء </a:t>
            </a:r>
            <a:r>
              <a:rPr lang="ar-SA" sz="2000" b="1" dirty="0" err="1"/>
              <a:t>ووكيلات</a:t>
            </a:r>
            <a:r>
              <a:rPr lang="ar-SA" sz="2000" b="1" dirty="0"/>
              <a:t> ورؤساء ومشرفات الأقسام، حيث افتتح اللقاء عميد الكلية بالترحيب بسعادته وتهنئته باسم منسوبي الكلية بمناسبة </a:t>
            </a:r>
            <a:r>
              <a:rPr lang="ar-SA" sz="2000" b="1" dirty="0" smtClean="0"/>
              <a:t>تكليفه</a:t>
            </a:r>
            <a:endParaRPr lang="ar-SA" sz="2000" dirty="0"/>
          </a:p>
        </p:txBody>
      </p:sp>
    </p:spTree>
    <p:extLst>
      <p:ext uri="{BB962C8B-B14F-4D97-AF65-F5344CB8AC3E}">
        <p14:creationId xmlns:p14="http://schemas.microsoft.com/office/powerpoint/2010/main" val="2262174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492" y="1052736"/>
            <a:ext cx="7416940" cy="4779893"/>
          </a:xfrm>
        </p:spPr>
        <p:txBody>
          <a:bodyPr>
            <a:normAutofit fontScale="47500" lnSpcReduction="20000"/>
          </a:bodyPr>
          <a:lstStyle/>
          <a:p>
            <a:pPr>
              <a:lnSpc>
                <a:spcPct val="170000"/>
              </a:lnSpc>
            </a:pPr>
            <a:r>
              <a:rPr lang="ar-SA" sz="2900" b="1" dirty="0"/>
              <a:t>وكيلاً للجامعة للشؤون التعليمية داعياً له بدوام التوفيق والسداد، ثم نقل سعادته تحيات معالي مدير الجامعة لمنسوبي الكلية، ثم أعرب عن سروره بما رآه في القاعات وانتظام أعمال الاختبارات وحسن التنظيم ، وأبدى استعداد وكالة الجامعة للشؤون التعليمية لدعم الكلية بكل ما لديها من إمكانات، ثم فتح المجال للجميع لطرح ما لديهم من استفسارات والتي أجاب عنها </a:t>
            </a:r>
            <a:r>
              <a:rPr lang="ar-SA" sz="2900" b="1" dirty="0" err="1"/>
              <a:t>مبدياً</a:t>
            </a:r>
            <a:r>
              <a:rPr lang="ar-SA" sz="2900" b="1" dirty="0"/>
              <a:t> اهتمام الوكالة بكل </a:t>
            </a:r>
            <a:r>
              <a:rPr lang="ar-SA" sz="2900" b="1" dirty="0" err="1"/>
              <a:t>ماطرح</a:t>
            </a:r>
            <a:r>
              <a:rPr lang="ar-SA" sz="2900" b="1" dirty="0"/>
              <a:t>.</a:t>
            </a:r>
            <a:endParaRPr lang="en-US" sz="2900" dirty="0"/>
          </a:p>
          <a:p>
            <a:pPr>
              <a:lnSpc>
                <a:spcPct val="170000"/>
              </a:lnSpc>
            </a:pPr>
            <a:r>
              <a:rPr lang="ar-SA" sz="2900" b="1" dirty="0"/>
              <a:t>     ثم اطلع سعادته على أبرز منجزات الكلية من خلال التقرير السنوي، وأبرز البرامج الخاصة بالاختبارات، ومنها (برنامج إدارة المقاعد الذكي)، الذي تزمع الكلية تنفيذه خلال الفصل الدراسي الثاني، والذي سيكون إضافة إلى منجزات الكلية.</a:t>
            </a:r>
            <a:endParaRPr lang="en-US" sz="2900" dirty="0"/>
          </a:p>
          <a:p>
            <a:pPr>
              <a:lnSpc>
                <a:spcPct val="170000"/>
              </a:lnSpc>
            </a:pPr>
            <a:r>
              <a:rPr lang="ar-SA" sz="2900" b="1" dirty="0"/>
              <a:t>   وفي نهاية الاجتماع شكر عميد الكلية سعادة وكيل الجامعة للشؤون التعليمية على الاهتمام البالغ بالكلية والدعم الذي تتلقاه من قبل معالي مدير الجامعة </a:t>
            </a:r>
            <a:r>
              <a:rPr lang="ar-SA" sz="2900" b="1" dirty="0" err="1"/>
              <a:t>د.خالد</a:t>
            </a:r>
            <a:r>
              <a:rPr lang="ar-SA" sz="2900" b="1" dirty="0"/>
              <a:t> بن سعد المقرن الرجل الأول في هذه الجامعة، ثم تم توديع سعادته لإكمال برنامج زيارته لكليات المحافظة </a:t>
            </a:r>
            <a:r>
              <a:rPr lang="ar-SA" b="1" dirty="0"/>
              <a:t>.</a:t>
            </a:r>
            <a:endParaRPr lang="en-US" dirty="0"/>
          </a:p>
          <a:p>
            <a:endParaRPr lang="ar-SA" dirty="0"/>
          </a:p>
        </p:txBody>
      </p:sp>
    </p:spTree>
    <p:extLst>
      <p:ext uri="{BB962C8B-B14F-4D97-AF65-F5344CB8AC3E}">
        <p14:creationId xmlns:p14="http://schemas.microsoft.com/office/powerpoint/2010/main" val="2968599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124744"/>
            <a:ext cx="6381571" cy="4494937"/>
          </a:xfrm>
          <a:prstGeom prst="rect">
            <a:avLst/>
          </a:prstGeom>
          <a:noFill/>
          <a:ln>
            <a:noFill/>
          </a:ln>
        </p:spPr>
      </p:pic>
    </p:spTree>
    <p:extLst>
      <p:ext uri="{BB962C8B-B14F-4D97-AF65-F5344CB8AC3E}">
        <p14:creationId xmlns:p14="http://schemas.microsoft.com/office/powerpoint/2010/main" val="35849654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4798f3f4c7cd7fa47381042ae694ef7658504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76</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أوستن</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2015-03-26T06:35:16Z</dcterms:created>
  <dcterms:modified xsi:type="dcterms:W3CDTF">2015-03-26T06:37:47Z</dcterms:modified>
</cp:coreProperties>
</file>