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2ED5EA2-8A35-4420-BA5D-E52DA9E44E0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B640FF0-83D3-46D1-A9B0-00777BF9A853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5EA2-8A35-4420-BA5D-E52DA9E44E0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0FF0-83D3-46D1-A9B0-00777BF9A85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5EA2-8A35-4420-BA5D-E52DA9E44E0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0FF0-83D3-46D1-A9B0-00777BF9A85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5EA2-8A35-4420-BA5D-E52DA9E44E0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0FF0-83D3-46D1-A9B0-00777BF9A85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5EA2-8A35-4420-BA5D-E52DA9E44E0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0FF0-83D3-46D1-A9B0-00777BF9A85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5EA2-8A35-4420-BA5D-E52DA9E44E0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0FF0-83D3-46D1-A9B0-00777BF9A853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5EA2-8A35-4420-BA5D-E52DA9E44E0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0FF0-83D3-46D1-A9B0-00777BF9A85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5EA2-8A35-4420-BA5D-E52DA9E44E0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0FF0-83D3-46D1-A9B0-00777BF9A85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5EA2-8A35-4420-BA5D-E52DA9E44E0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0FF0-83D3-46D1-A9B0-00777BF9A85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5EA2-8A35-4420-BA5D-E52DA9E44E0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0FF0-83D3-46D1-A9B0-00777BF9A853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5EA2-8A35-4420-BA5D-E52DA9E44E0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0FF0-83D3-46D1-A9B0-00777BF9A85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2ED5EA2-8A35-4420-BA5D-E52DA9E44E0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B640FF0-83D3-46D1-A9B0-00777BF9A853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899592" y="692696"/>
            <a:ext cx="7704856" cy="5555704"/>
          </a:xfrm>
        </p:spPr>
        <p:txBody>
          <a:bodyPr>
            <a:normAutofit/>
          </a:bodyPr>
          <a:lstStyle/>
          <a:p>
            <a:r>
              <a:rPr lang="ar-SA" b="1" dirty="0"/>
              <a:t>كلية التربية بالزلفي  تنظم نادي القراء</a:t>
            </a:r>
            <a:endParaRPr lang="en-US" dirty="0"/>
          </a:p>
          <a:p>
            <a:r>
              <a:rPr lang="ar-SA" b="1" dirty="0"/>
              <a:t>نظمت كلية التربية بالزلفي ممثلة بأمانة نشاط الطالبات أولى فعاليات نادي القراء يوم الخميس الموافق 6-1-</a:t>
            </a:r>
            <a:r>
              <a:rPr lang="ar-SA" b="1" dirty="0" err="1"/>
              <a:t>1436ه</a:t>
            </a:r>
            <a:r>
              <a:rPr lang="ar-SA" b="1" dirty="0"/>
              <a:t>ـ</a:t>
            </a:r>
            <a:endParaRPr lang="en-US" dirty="0"/>
          </a:p>
          <a:p>
            <a:r>
              <a:rPr lang="ar-SA" b="1" dirty="0"/>
              <a:t>حيث يهتم بالقراءة الحرة اللامنهجية بشتى المجالات والفنون</a:t>
            </a:r>
            <a:endParaRPr lang="en-US" dirty="0"/>
          </a:p>
          <a:p>
            <a:r>
              <a:rPr lang="ar-SA" b="1" dirty="0"/>
              <a:t>ويهدف النادي إلى نشر ثقافة القراءة بين طالبات الجامعة ومن ثم الجامعات الأخرى والمجتمع الفعاليات المصاحبة للنادي</a:t>
            </a:r>
            <a:endParaRPr lang="en-US" dirty="0"/>
          </a:p>
          <a:p>
            <a:r>
              <a:rPr lang="ar-SA" b="1" dirty="0"/>
              <a:t>تم عرض الكتب المستعارة التابعة لمشروع القراءة للجميع</a:t>
            </a:r>
            <a:endParaRPr lang="en-US" dirty="0"/>
          </a:p>
          <a:p>
            <a:r>
              <a:rPr lang="ar-SA" b="1" dirty="0"/>
              <a:t>كما تم إقامة </a:t>
            </a:r>
            <a:r>
              <a:rPr lang="ar-SA" b="1" dirty="0" err="1"/>
              <a:t>اركان</a:t>
            </a:r>
            <a:r>
              <a:rPr lang="ar-SA" b="1" dirty="0"/>
              <a:t> احتوت على الكتب والنشرات التي تعزز أهمية </a:t>
            </a:r>
            <a:r>
              <a:rPr lang="ar-SA" b="1" dirty="0" err="1"/>
              <a:t>القراءه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8219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052736"/>
            <a:ext cx="6309563" cy="47140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82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3</Words>
  <Application>Microsoft Office PowerPoint</Application>
  <PresentationFormat>عرض على الشاشة (3:4)‏</PresentationFormat>
  <Paragraphs>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2015-04-01T05:45:55Z</dcterms:created>
  <dcterms:modified xsi:type="dcterms:W3CDTF">2015-04-01T05:46:42Z</dcterms:modified>
</cp:coreProperties>
</file>