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FB5D688-A1EB-45CF-ADD0-078D7E93064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7FE6D4B-28F1-4168-A2A0-245E7640AD49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187624" y="548680"/>
            <a:ext cx="7560840" cy="5987752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كلية التربية بالزلفي  تقيم ورشة تدريبية بعنوان " توجيهات ومسائل مهمة لقادة المستقبل من المؤذنين والأئمة "</a:t>
            </a:r>
            <a:endParaRPr lang="en-US" dirty="0"/>
          </a:p>
          <a:p>
            <a:r>
              <a:rPr lang="ar-SA" b="1" dirty="0"/>
              <a:t>أقامت كلية التربية بالزلفي ممثلة بوحدة التميز في التعليم والتعلم ورشة تدريبية بعنوان: (توجيهات ومسائل مهمة لقادة المستقبل من المؤذنين والأئمة) ، وذلك يوم </a:t>
            </a:r>
            <a:r>
              <a:rPr lang="ar-SA" b="1" dirty="0" err="1"/>
              <a:t>الثلاثاء26</a:t>
            </a:r>
            <a:r>
              <a:rPr lang="ar-SA" b="1" dirty="0"/>
              <a:t>/1/1436 الساعة التاسعة صباحاً في قاعة الجودة، حضر ورشة جمع غفير من الطلبة . قدم الورشة سعادة الدكتور محمد عبد الله الطيار رئيس قسم الدراسات الإسلامية وأعد لهذا اللقاء الدكتور خيرت يوسف إبراهيم </a:t>
            </a:r>
            <a:r>
              <a:rPr lang="en-US" b="1" dirty="0"/>
              <a:t>.</a:t>
            </a:r>
            <a:endParaRPr lang="en-US" dirty="0"/>
          </a:p>
          <a:p>
            <a:r>
              <a:rPr lang="ar-SA" b="1" dirty="0"/>
              <a:t>تناولت الورشة الموضوعات التالية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ar-SA" b="1" dirty="0"/>
              <a:t>1- فضل صلاة الجماعة .</a:t>
            </a:r>
            <a:endParaRPr lang="en-US" dirty="0"/>
          </a:p>
          <a:p>
            <a:r>
              <a:rPr lang="ar-SA" b="1" dirty="0"/>
              <a:t>2- أهمية الإمامة وأثرها على المجتمع .</a:t>
            </a:r>
            <a:endParaRPr lang="en-US" dirty="0"/>
          </a:p>
          <a:p>
            <a:r>
              <a:rPr lang="ar-SA" b="1" dirty="0"/>
              <a:t>3-صفات الإمام الناجح .</a:t>
            </a:r>
            <a:endParaRPr lang="en-US" dirty="0"/>
          </a:p>
          <a:p>
            <a:r>
              <a:rPr lang="ar-SA" b="1" dirty="0"/>
              <a:t>4-أحكام الأذان والإمامة   .</a:t>
            </a:r>
            <a:endParaRPr lang="en-US" dirty="0"/>
          </a:p>
          <a:p>
            <a:r>
              <a:rPr lang="ar-SA" b="1" dirty="0"/>
              <a:t>5- الابتسامة وأثرها في الإمامة .</a:t>
            </a:r>
            <a:endParaRPr lang="en-US" dirty="0"/>
          </a:p>
          <a:p>
            <a:r>
              <a:rPr lang="ar-SA" b="1" dirty="0"/>
              <a:t>6- أهمية تعلم التلاوة والتجويد في الإمامة .</a:t>
            </a:r>
            <a:endParaRPr lang="en-US" dirty="0"/>
          </a:p>
          <a:p>
            <a:r>
              <a:rPr lang="ar-SA" b="1" dirty="0"/>
              <a:t>7- شرح حديث : ( أفتان أنت يا معاذ).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3821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319212"/>
            <a:ext cx="4686300" cy="4219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53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3</Words>
  <Application>Microsoft Office PowerPoint</Application>
  <PresentationFormat>عرض على الشاشة (3:4)‏</PresentationFormat>
  <Paragraphs>11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2015-04-01T06:07:38Z</dcterms:created>
  <dcterms:modified xsi:type="dcterms:W3CDTF">2015-04-01T06:08:52Z</dcterms:modified>
</cp:coreProperties>
</file>