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D2ECB44-ABAF-40A4-8F26-43F144633432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6258A85-7912-4BED-B8FD-B6FCBE9CCEAA}" type="slidenum">
              <a:rPr lang="ar-SA" smtClean="0"/>
              <a:t>‹#›</a:t>
            </a:fld>
            <a:endParaRPr lang="ar-S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CB44-ABAF-40A4-8F26-43F144633432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8A85-7912-4BED-B8FD-B6FCBE9CCEA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CB44-ABAF-40A4-8F26-43F144633432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8A85-7912-4BED-B8FD-B6FCBE9CCEA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CB44-ABAF-40A4-8F26-43F144633432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8A85-7912-4BED-B8FD-B6FCBE9CCEA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CB44-ABAF-40A4-8F26-43F144633432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8A85-7912-4BED-B8FD-B6FCBE9CCEA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CB44-ABAF-40A4-8F26-43F144633432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8A85-7912-4BED-B8FD-B6FCBE9CCEAA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CB44-ABAF-40A4-8F26-43F144633432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8A85-7912-4BED-B8FD-B6FCBE9CCEA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CB44-ABAF-40A4-8F26-43F144633432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8A85-7912-4BED-B8FD-B6FCBE9CCEA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CB44-ABAF-40A4-8F26-43F144633432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8A85-7912-4BED-B8FD-B6FCBE9CCEA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CB44-ABAF-40A4-8F26-43F144633432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8A85-7912-4BED-B8FD-B6FCBE9CCEAA}" type="slidenum">
              <a:rPr lang="ar-SA" smtClean="0"/>
              <a:t>‹#›</a:t>
            </a:fld>
            <a:endParaRPr lang="ar-S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CB44-ABAF-40A4-8F26-43F144633432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8A85-7912-4BED-B8FD-B6FCBE9CCEA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D2ECB44-ABAF-40A4-8F26-43F144633432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6258A85-7912-4BED-B8FD-B6FCBE9CCEAA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899592" y="1340768"/>
            <a:ext cx="7488832" cy="4491861"/>
          </a:xfrm>
        </p:spPr>
        <p:txBody>
          <a:bodyPr/>
          <a:lstStyle/>
          <a:p>
            <a:r>
              <a:rPr lang="ar-SA" b="1" dirty="0"/>
              <a:t>كلية التربية بالزلفي تزور مصنع التمور</a:t>
            </a:r>
            <a:endParaRPr lang="en-US" dirty="0"/>
          </a:p>
          <a:p>
            <a:r>
              <a:rPr lang="ar-SA" b="1" dirty="0"/>
              <a:t>أقامت كلية التربية بالزلفي ممثلة بوحدة النشاط الطلابي رحلة لمصنع تمور العاليات بالزلفي , حيث تعرف الطلاب على كيفية صناعة التمر وكيفية تنظيم وترتيب المصنع , والعمل الجبار الذي يقوم به العاملون في هذا المصنع , هذا ويعتبر المصنع من المصانع الرائدة في هذا المجال .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935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C:\Users\7\Desktop\فهرس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45" y="1455420"/>
            <a:ext cx="5274310" cy="3947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404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وستن">
  <a:themeElements>
    <a:clrScheme name="أوستن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أوستن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أوستن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</TotalTime>
  <Words>52</Words>
  <Application>Microsoft Office PowerPoint</Application>
  <PresentationFormat>عرض على الشاشة (3:4)‏</PresentationFormat>
  <Paragraphs>2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أوستن</vt:lpstr>
      <vt:lpstr>عرض تقديمي في PowerPoint</vt:lpstr>
      <vt:lpstr>عرض تقديمي في PowerPoint</vt:lpstr>
    </vt:vector>
  </TitlesOfParts>
  <Company>AbdulMajeed Alutiwi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7</dc:creator>
  <cp:lastModifiedBy>7</cp:lastModifiedBy>
  <cp:revision>1</cp:revision>
  <dcterms:created xsi:type="dcterms:W3CDTF">2015-04-01T06:22:52Z</dcterms:created>
  <dcterms:modified xsi:type="dcterms:W3CDTF">2015-04-01T06:24:26Z</dcterms:modified>
</cp:coreProperties>
</file>