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C5644AC3-4432-47FE-B17F-D205E8B9BF92}" type="datetimeFigureOut">
              <a:rPr lang="ar-SA" smtClean="0"/>
              <a:t>10/06/36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C79B2E9D-C557-4350-AE0D-4C084A3A1682}"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5644AC3-4432-47FE-B17F-D205E8B9BF92}"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C79B2E9D-C557-4350-AE0D-4C084A3A1682}"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5644AC3-4432-47FE-B17F-D205E8B9BF92}"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C79B2E9D-C557-4350-AE0D-4C084A3A1682}"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5644AC3-4432-47FE-B17F-D205E8B9BF92}"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C79B2E9D-C557-4350-AE0D-4C084A3A1682}"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C5644AC3-4432-47FE-B17F-D205E8B9BF92}"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C79B2E9D-C557-4350-AE0D-4C084A3A1682}"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C5644AC3-4432-47FE-B17F-D205E8B9BF92}" type="datetimeFigureOut">
              <a:rPr lang="ar-SA" smtClean="0"/>
              <a:t>10/06/36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C79B2E9D-C557-4350-AE0D-4C084A3A1682}"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C5644AC3-4432-47FE-B17F-D205E8B9BF92}" type="datetimeFigureOut">
              <a:rPr lang="ar-SA" smtClean="0"/>
              <a:t>10/06/36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C79B2E9D-C557-4350-AE0D-4C084A3A1682}"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C5644AC3-4432-47FE-B17F-D205E8B9BF92}" type="datetimeFigureOut">
              <a:rPr lang="ar-SA" smtClean="0"/>
              <a:t>10/06/36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C79B2E9D-C557-4350-AE0D-4C084A3A1682}"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C5644AC3-4432-47FE-B17F-D205E8B9BF92}" type="datetimeFigureOut">
              <a:rPr lang="ar-SA" smtClean="0"/>
              <a:t>10/06/36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C79B2E9D-C557-4350-AE0D-4C084A3A1682}"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C5644AC3-4432-47FE-B17F-D205E8B9BF92}" type="datetimeFigureOut">
              <a:rPr lang="ar-SA" smtClean="0"/>
              <a:t>10/06/36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C79B2E9D-C557-4350-AE0D-4C084A3A1682}"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C5644AC3-4432-47FE-B17F-D205E8B9BF92}" type="datetimeFigureOut">
              <a:rPr lang="ar-SA" smtClean="0"/>
              <a:t>10/06/36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C79B2E9D-C557-4350-AE0D-4C084A3A1682}"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5644AC3-4432-47FE-B17F-D205E8B9BF92}" type="datetimeFigureOut">
              <a:rPr lang="ar-SA" smtClean="0"/>
              <a:t>10/06/36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79B2E9D-C557-4350-AE0D-4C084A3A1682}"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67544" y="548680"/>
            <a:ext cx="8229600" cy="6126163"/>
          </a:xfrm>
        </p:spPr>
        <p:txBody>
          <a:bodyPr>
            <a:normAutofit fontScale="85000" lnSpcReduction="20000"/>
          </a:bodyPr>
          <a:lstStyle/>
          <a:p>
            <a:r>
              <a:rPr lang="ar-SA" dirty="0"/>
              <a:t>كلية التربية تقيم حفل تكريم لسعادة وكيل الجامعة للدراسات العليا والبحث العلمي الدكتور : محسن بن عبدالرحمن المحسن</a:t>
            </a:r>
            <a:endParaRPr lang="en-US" dirty="0"/>
          </a:p>
          <a:p>
            <a:r>
              <a:rPr lang="ar-SA" dirty="0"/>
              <a:t> </a:t>
            </a:r>
            <a:endParaRPr lang="en-US" dirty="0"/>
          </a:p>
          <a:p>
            <a:r>
              <a:rPr lang="ar-SA" b="1" dirty="0"/>
              <a:t>أقامت كلية التربية بالزلفي يوم الثلاثاء 1432/11/1 هـ حفل تكريم لسعادة وكيل الجامعة للدراسات العليا والبحث العلمي الدكتور : محسن بن عبدالرحمن المحسن وفاءً لما بذل من جهود </a:t>
            </a:r>
            <a:r>
              <a:rPr lang="ar-SA" b="1" dirty="0" err="1"/>
              <a:t>وماقدم</a:t>
            </a:r>
            <a:r>
              <a:rPr lang="ar-SA" b="1" dirty="0"/>
              <a:t> من إنجازات أسهمت في تطوير الكلية طيلة فترة إشرافه عليها ، وتم هذا الإطار استقبال عميد الكلية الدكتور عبدالله بن خليفة </a:t>
            </a:r>
            <a:r>
              <a:rPr lang="ar-SA" b="1" dirty="0" err="1"/>
              <a:t>السويكت</a:t>
            </a:r>
            <a:r>
              <a:rPr lang="ar-SA" b="1" dirty="0"/>
              <a:t> ، وتكريم سعادة الأستاذ ناصر بن محمد </a:t>
            </a:r>
            <a:r>
              <a:rPr lang="ar-SA" b="1" dirty="0" err="1"/>
              <a:t>الطريقي</a:t>
            </a:r>
            <a:r>
              <a:rPr lang="ar-SA" b="1" dirty="0"/>
              <a:t> بمناسبة صدور قرار معالي مدير الجامعة بتكليفه مديراً لإدارة الشؤون الإدارية والخدمات لمجمع كليات محافظة الزلفي .</a:t>
            </a:r>
            <a:endParaRPr lang="en-US" dirty="0"/>
          </a:p>
          <a:p>
            <a:r>
              <a:rPr lang="ar-SA" b="1" dirty="0"/>
              <a:t> وفي هذه المناسبة تم توجيه دعوات إلى كافة قيادات الجامعة من وكلاء وعمداء كليات </a:t>
            </a:r>
            <a:r>
              <a:rPr lang="ar-SA" b="1" dirty="0" err="1"/>
              <a:t>وعمادات</a:t>
            </a:r>
            <a:r>
              <a:rPr lang="ar-SA" b="1" dirty="0"/>
              <a:t> مساندة ومنسوبي الشؤون الإدارية والمالية في الجامعة وكافة منسوبي الكلية من أعضاء ومنسوبين .</a:t>
            </a:r>
            <a:endParaRPr lang="en-US" dirty="0"/>
          </a:p>
          <a:p>
            <a:r>
              <a:rPr lang="ar-SA" b="1" dirty="0" smtClean="0"/>
              <a:t>.</a:t>
            </a:r>
            <a:endParaRPr lang="en-US" dirty="0"/>
          </a:p>
          <a:p>
            <a:r>
              <a:rPr lang="ar-SA" dirty="0"/>
              <a:t> </a:t>
            </a:r>
            <a:endParaRPr lang="en-US" dirty="0"/>
          </a:p>
          <a:p>
            <a:pPr marL="0" indent="0">
              <a:buNone/>
            </a:pPr>
            <a:endParaRPr lang="ar-SA" dirty="0"/>
          </a:p>
        </p:txBody>
      </p:sp>
    </p:spTree>
    <p:extLst>
      <p:ext uri="{BB962C8B-B14F-4D97-AF65-F5344CB8AC3E}">
        <p14:creationId xmlns:p14="http://schemas.microsoft.com/office/powerpoint/2010/main" val="1166425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15616" y="764704"/>
            <a:ext cx="7818072" cy="5616624"/>
          </a:xfrm>
        </p:spPr>
        <p:txBody>
          <a:bodyPr>
            <a:normAutofit fontScale="70000" lnSpcReduction="20000"/>
          </a:bodyPr>
          <a:lstStyle/>
          <a:p>
            <a:r>
              <a:rPr lang="ar-SA" b="1" dirty="0"/>
              <a:t>  هذا وقد قدم للحفل سعادة عضو هيئة التدريس الدكتور محمد اللاحم ، ثم كلمة لعميد الكلية الدكتور عبدالله </a:t>
            </a:r>
            <a:r>
              <a:rPr lang="ar-SA" b="1" dirty="0" err="1"/>
              <a:t>السويكت</a:t>
            </a:r>
            <a:r>
              <a:rPr lang="ar-SA" b="1" dirty="0"/>
              <a:t> الذي قدم بالغ شكره إلى سعادة الدكتور محسن المحسن على دعمه له شخصياً وما اكتسب منه من خبرات كان لها الأثر البالغ في تجويد مسيرته الإدارية ، ورفع شكره إلى معالي مدير الجامعة الدكتور خالد بن سعد المقرن على ثقته الكريمة بتكليفه عميداً للكلية وموافقته على تشكيل لجنة لدراسة احتياجات الكلية ومنحها الصلاحية التامة لترميمها وإعادة تأهيلها وقد آتت ثمارها يانعة بعد بدء الدراسة لهذا العام ، وتتويجه ذلك بموافقته وتوجيهه بافتتاح أقسام للبنين قسم الدراسات الإسلامية واللغة الإنجليزية .</a:t>
            </a:r>
            <a:endParaRPr lang="en-US" dirty="0"/>
          </a:p>
          <a:p>
            <a:r>
              <a:rPr lang="ar-SA" b="1" dirty="0"/>
              <a:t> بعد ذلك ألقى سعادة وكيل الكلية للشؤون التعليمية الأستاذ جبر بن </a:t>
            </a:r>
            <a:r>
              <a:rPr lang="ar-SA" b="1" dirty="0" err="1"/>
              <a:t>ضويحي</a:t>
            </a:r>
            <a:r>
              <a:rPr lang="ar-SA" b="1" dirty="0"/>
              <a:t> الفحام كلمة بهذه المناسبة ، تلا ذلك كلمات لبعض رؤساء الأقسام حيث ألقى سعادة رئيس قسم الدراسات الإسلامية الدكتور عبدالعزيز بن أحمد </a:t>
            </a:r>
            <a:r>
              <a:rPr lang="ar-SA" b="1" dirty="0" err="1"/>
              <a:t>العليوي</a:t>
            </a:r>
            <a:r>
              <a:rPr lang="ar-SA" b="1" dirty="0"/>
              <a:t> – المنسق لهذا اللقاء - ، ثم كلمة لسعادة رئيس قسم اللغة العربية الدكتور فهد بن صالح الملحم ، كلمة لسعادة رئيس قسم العلوم التربوية الدكتور صالح بن عبدالله العقيل ، ثم كلمة لعضو هيئة التدريس المتعاون الشيخ الأستاذ الدكتور عبدالله بن محمد الطيار ، ثم فتح المجال للحضور للتعبير عن مشاعرهم .</a:t>
            </a:r>
            <a:endParaRPr lang="en-US" dirty="0"/>
          </a:p>
          <a:p>
            <a:r>
              <a:rPr lang="ar-SA" b="1" dirty="0"/>
              <a:t>   ثم ختم الحفل بتقديم درعين تذكاريين إلى سعادة الدكتور محسن بن عبدالرحمن المحسن درع مقدم من منسوبي الكلية وآخر من عميد الكلية تكريماً لسعادته ، وتم تقديم درع إلى سعادة الأستاذ ناصر بن محمد </a:t>
            </a:r>
            <a:r>
              <a:rPr lang="ar-SA" b="1" dirty="0" err="1"/>
              <a:t>الطريقي</a:t>
            </a:r>
            <a:r>
              <a:rPr lang="ar-SA" b="1" dirty="0"/>
              <a:t> .</a:t>
            </a:r>
            <a:endParaRPr lang="en-US" dirty="0"/>
          </a:p>
          <a:p>
            <a:r>
              <a:rPr lang="ar-SA" b="1" dirty="0"/>
              <a:t>    بعد ذلك دعي الحضور إلى وليمة العشاء التي أعدت لهذه المناسبة </a:t>
            </a:r>
            <a:endParaRPr lang="ar-SA" dirty="0"/>
          </a:p>
        </p:txBody>
      </p:sp>
    </p:spTree>
    <p:extLst>
      <p:ext uri="{BB962C8B-B14F-4D97-AF65-F5344CB8AC3E}">
        <p14:creationId xmlns:p14="http://schemas.microsoft.com/office/powerpoint/2010/main" val="14259497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gggIMG_4684.JPG"/>
          <p:cNvPicPr/>
          <p:nvPr/>
        </p:nvPicPr>
        <p:blipFill>
          <a:blip r:embed="rId2">
            <a:extLst>
              <a:ext uri="{28A0092B-C50C-407E-A947-70E740481C1C}">
                <a14:useLocalDpi xmlns:a14="http://schemas.microsoft.com/office/drawing/2010/main" val="0"/>
              </a:ext>
            </a:extLst>
          </a:blip>
          <a:srcRect/>
          <a:stretch>
            <a:fillRect/>
          </a:stretch>
        </p:blipFill>
        <p:spPr bwMode="auto">
          <a:xfrm>
            <a:off x="1543050" y="1409700"/>
            <a:ext cx="6057900" cy="4038600"/>
          </a:xfrm>
          <a:prstGeom prst="rect">
            <a:avLst/>
          </a:prstGeom>
          <a:noFill/>
          <a:ln>
            <a:noFill/>
          </a:ln>
        </p:spPr>
      </p:pic>
    </p:spTree>
    <p:extLst>
      <p:ext uri="{BB962C8B-B14F-4D97-AF65-F5344CB8AC3E}">
        <p14:creationId xmlns:p14="http://schemas.microsoft.com/office/powerpoint/2010/main" val="27816297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TotalTime>
  <Words>18</Words>
  <Application>Microsoft Office PowerPoint</Application>
  <PresentationFormat>عرض على الشاشة (3:4)‏</PresentationFormat>
  <Paragraphs>10</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انقلاب</vt:lpstr>
      <vt:lpstr>عرض تقديمي في PowerPoint</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2015-03-30T06:21:44Z</dcterms:created>
  <dcterms:modified xsi:type="dcterms:W3CDTF">2015-03-30T06:41:13Z</dcterms:modified>
</cp:coreProperties>
</file>