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38E7F08-38FA-4EAB-AE35-DC69CEFE0939}"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0CA57AA-8012-4DC2-ABEA-959C04B0B466}"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38E7F08-38FA-4EAB-AE35-DC69CEFE0939}"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0CA57AA-8012-4DC2-ABEA-959C04B0B46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38E7F08-38FA-4EAB-AE35-DC69CEFE0939}"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0CA57AA-8012-4DC2-ABEA-959C04B0B46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38E7F08-38FA-4EAB-AE35-DC69CEFE0939}"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0CA57AA-8012-4DC2-ABEA-959C04B0B46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38E7F08-38FA-4EAB-AE35-DC69CEFE0939}"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0CA57AA-8012-4DC2-ABEA-959C04B0B466}"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38E7F08-38FA-4EAB-AE35-DC69CEFE0939}"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0CA57AA-8012-4DC2-ABEA-959C04B0B46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138E7F08-38FA-4EAB-AE35-DC69CEFE0939}" type="datetimeFigureOut">
              <a:rPr lang="ar-SA" smtClean="0"/>
              <a:t>15/06/36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50CA57AA-8012-4DC2-ABEA-959C04B0B46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38E7F08-38FA-4EAB-AE35-DC69CEFE0939}" type="datetimeFigureOut">
              <a:rPr lang="ar-SA" smtClean="0"/>
              <a:t>15/06/36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50CA57AA-8012-4DC2-ABEA-959C04B0B46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8E7F08-38FA-4EAB-AE35-DC69CEFE0939}" type="datetimeFigureOut">
              <a:rPr lang="ar-SA" smtClean="0"/>
              <a:t>15/06/36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50CA57AA-8012-4DC2-ABEA-959C04B0B466}"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38E7F08-38FA-4EAB-AE35-DC69CEFE0939}"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0CA57AA-8012-4DC2-ABEA-959C04B0B466}"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138E7F08-38FA-4EAB-AE35-DC69CEFE0939}" type="datetimeFigureOut">
              <a:rPr lang="ar-SA" smtClean="0"/>
              <a:t>15/06/36</a:t>
            </a:fld>
            <a:endParaRPr lang="ar-SA"/>
          </a:p>
        </p:txBody>
      </p:sp>
      <p:sp>
        <p:nvSpPr>
          <p:cNvPr id="9" name="Slide Number Placeholder 8"/>
          <p:cNvSpPr>
            <a:spLocks noGrp="1"/>
          </p:cNvSpPr>
          <p:nvPr>
            <p:ph type="sldNum" sz="quarter" idx="11"/>
          </p:nvPr>
        </p:nvSpPr>
        <p:spPr/>
        <p:txBody>
          <a:bodyPr/>
          <a:lstStyle/>
          <a:p>
            <a:fld id="{50CA57AA-8012-4DC2-ABEA-959C04B0B466}"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0CA57AA-8012-4DC2-ABEA-959C04B0B466}"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38E7F08-38FA-4EAB-AE35-DC69CEFE0939}" type="datetimeFigureOut">
              <a:rPr lang="ar-SA" smtClean="0"/>
              <a:t>15/06/36</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395536" y="332656"/>
            <a:ext cx="7620000" cy="994122"/>
          </a:xfrm>
        </p:spPr>
        <p:txBody>
          <a:bodyPr/>
          <a:lstStyle/>
          <a:p>
            <a:pPr algn="ctr"/>
            <a:r>
              <a:rPr lang="ar-SA" sz="4800" dirty="0">
                <a:ea typeface="Calibri"/>
                <a:cs typeface="Arial"/>
              </a:rPr>
              <a:t> </a:t>
            </a:r>
            <a:r>
              <a:rPr lang="en-US" sz="4800" b="1" dirty="0">
                <a:latin typeface="Arial"/>
                <a:ea typeface="Calibri"/>
              </a:rPr>
              <a:t>My friend, The Tree</a:t>
            </a:r>
            <a:r>
              <a:rPr lang="ar-SA" sz="4800" b="1" dirty="0">
                <a:ea typeface="Calibri"/>
                <a:cs typeface="Arial"/>
              </a:rPr>
              <a:t/>
            </a:r>
            <a:br>
              <a:rPr lang="ar-SA" sz="4800" b="1" dirty="0">
                <a:ea typeface="Calibri"/>
                <a:cs typeface="Arial"/>
              </a:rPr>
            </a:br>
            <a:endParaRPr lang="ar-SA" dirty="0"/>
          </a:p>
        </p:txBody>
      </p:sp>
      <p:sp>
        <p:nvSpPr>
          <p:cNvPr id="5" name="عنصر نائب للمحتوى 4"/>
          <p:cNvSpPr>
            <a:spLocks noGrp="1"/>
          </p:cNvSpPr>
          <p:nvPr>
            <p:ph idx="1"/>
          </p:nvPr>
        </p:nvSpPr>
        <p:spPr>
          <a:xfrm>
            <a:off x="0" y="764704"/>
            <a:ext cx="8460432" cy="6093296"/>
          </a:xfrm>
        </p:spPr>
        <p:txBody>
          <a:bodyPr>
            <a:normAutofit lnSpcReduction="10000"/>
          </a:bodyPr>
          <a:lstStyle/>
          <a:p>
            <a:pPr marL="114300" indent="0" algn="just" rtl="0">
              <a:buNone/>
            </a:pPr>
            <a:r>
              <a:rPr lang="ar-SA" sz="2400" b="1" dirty="0">
                <a:latin typeface="Times New Roman"/>
                <a:ea typeface="Times New Roman"/>
              </a:rPr>
              <a:t/>
            </a:r>
            <a:br>
              <a:rPr lang="ar-SA" sz="2400" b="1" dirty="0">
                <a:latin typeface="Times New Roman"/>
                <a:ea typeface="Times New Roman"/>
              </a:rPr>
            </a:br>
            <a:r>
              <a:rPr lang="ar-SA" sz="2400" b="1" dirty="0">
                <a:latin typeface="Times New Roman"/>
                <a:ea typeface="Times New Roman"/>
              </a:rPr>
              <a:t> </a:t>
            </a:r>
            <a:r>
              <a:rPr lang="en-US" sz="2400" b="1" dirty="0">
                <a:latin typeface="Arial"/>
                <a:ea typeface="Times New Roman"/>
              </a:rPr>
              <a:t>The 36</a:t>
            </a:r>
            <a:r>
              <a:rPr lang="en-US" sz="2400" b="1" baseline="30000" dirty="0">
                <a:latin typeface="Arial"/>
                <a:ea typeface="Times New Roman"/>
              </a:rPr>
              <a:t>th</a:t>
            </a:r>
            <a:r>
              <a:rPr lang="en-US" sz="2400" b="1" dirty="0">
                <a:latin typeface="Arial"/>
                <a:ea typeface="Times New Roman"/>
              </a:rPr>
              <a:t> Tree Week opened on Saturday, 4/5/1434 the “My friend, The Tree” event in the presence of the  </a:t>
            </a:r>
            <a:r>
              <a:rPr lang="en-US" sz="2400" b="1" dirty="0" err="1">
                <a:latin typeface="Arial"/>
                <a:ea typeface="Times New Roman"/>
              </a:rPr>
              <a:t>Zulfi</a:t>
            </a:r>
            <a:r>
              <a:rPr lang="en-US" sz="2400" b="1" dirty="0">
                <a:latin typeface="Arial"/>
                <a:ea typeface="Times New Roman"/>
              </a:rPr>
              <a:t> Governor HE  Prof. Saud </a:t>
            </a:r>
            <a:r>
              <a:rPr lang="en-US" sz="2400" b="1" dirty="0" err="1">
                <a:latin typeface="Arial"/>
                <a:ea typeface="Times New Roman"/>
              </a:rPr>
              <a:t>Elmanii</a:t>
            </a:r>
            <a:r>
              <a:rPr lang="en-US" sz="2400" b="1" dirty="0">
                <a:latin typeface="Arial"/>
                <a:ea typeface="Times New Roman"/>
              </a:rPr>
              <a:t>, the Director General of Agriculture HE Abdul Aziz   Salman, the Vice-Dean of the College Education for Administrative Affairs HE Mr. Nasser Bin Othman </a:t>
            </a:r>
            <a:r>
              <a:rPr lang="en-US" sz="2400" b="1" dirty="0" err="1">
                <a:latin typeface="Arial"/>
                <a:ea typeface="Times New Roman"/>
              </a:rPr>
              <a:t>Othman</a:t>
            </a:r>
            <a:r>
              <a:rPr lang="en-US" sz="2400" b="1" dirty="0">
                <a:latin typeface="Arial"/>
                <a:ea typeface="Times New Roman"/>
              </a:rPr>
              <a:t>, and heads of government departments</a:t>
            </a:r>
            <a:r>
              <a:rPr lang="ar-SA" sz="2400" b="1" dirty="0">
                <a:latin typeface="Times New Roman"/>
                <a:ea typeface="Times New Roman"/>
              </a:rPr>
              <a:t/>
            </a:r>
            <a:br>
              <a:rPr lang="ar-SA" sz="2400" b="1" dirty="0">
                <a:latin typeface="Times New Roman"/>
                <a:ea typeface="Times New Roman"/>
              </a:rPr>
            </a:br>
            <a:r>
              <a:rPr lang="ar-SA" sz="2400" b="1" dirty="0">
                <a:latin typeface="Times New Roman"/>
                <a:ea typeface="Times New Roman"/>
              </a:rPr>
              <a:t> </a:t>
            </a:r>
            <a:r>
              <a:rPr lang="en-US" sz="2400" b="1" dirty="0">
                <a:latin typeface="Arial"/>
                <a:ea typeface="Times New Roman"/>
              </a:rPr>
              <a:t>All participants and contributors were honored during the ceremony held at the Scout Centre for successfully organizing this occasion, in addition to honoring the winners in competitions. In conclusion, HE the </a:t>
            </a:r>
            <a:r>
              <a:rPr lang="en-US" sz="2400" b="1" dirty="0" err="1">
                <a:latin typeface="Arial"/>
                <a:ea typeface="Times New Roman"/>
              </a:rPr>
              <a:t>Zulfi</a:t>
            </a:r>
            <a:r>
              <a:rPr lang="en-US" sz="2400" b="1" dirty="0">
                <a:latin typeface="Arial"/>
                <a:ea typeface="Times New Roman"/>
              </a:rPr>
              <a:t> Vice-Governor planted the first tree marking the beginning of this week</a:t>
            </a:r>
            <a:r>
              <a:rPr lang="ar-SA" sz="2400" b="1" dirty="0">
                <a:latin typeface="Arial"/>
                <a:ea typeface="Times New Roman"/>
              </a:rPr>
              <a:t>.  </a:t>
            </a:r>
            <a:r>
              <a:rPr lang="en-US" sz="2400" b="1" dirty="0">
                <a:latin typeface="Arial"/>
                <a:ea typeface="Times New Roman"/>
              </a:rPr>
              <a:t>He was followed by heads of government departments who planted some seedlings</a:t>
            </a:r>
            <a:r>
              <a:rPr lang="ar-SA" sz="2400" b="1" dirty="0">
                <a:latin typeface="Times New Roman"/>
                <a:ea typeface="Times New Roman"/>
              </a:rPr>
              <a:t/>
            </a:r>
            <a:br>
              <a:rPr lang="ar-SA" sz="2400" b="1" dirty="0">
                <a:latin typeface="Times New Roman"/>
                <a:ea typeface="Times New Roman"/>
              </a:rPr>
            </a:br>
            <a:r>
              <a:rPr lang="en-US" sz="2400" b="1" dirty="0">
                <a:latin typeface="Arial"/>
                <a:ea typeface="Times New Roman"/>
              </a:rPr>
              <a:t>As for the students participations, the colleges and public education students also planted trees in the province national park</a:t>
            </a:r>
            <a:endParaRPr lang="en-US" sz="1800" dirty="0">
              <a:latin typeface="Times New Roman"/>
              <a:ea typeface="Times New Roman"/>
            </a:endParaRPr>
          </a:p>
          <a:p>
            <a:pPr algn="just" rtl="0"/>
            <a:endParaRPr lang="ar-SA" dirty="0"/>
          </a:p>
        </p:txBody>
      </p:sp>
    </p:spTree>
    <p:extLst>
      <p:ext uri="{BB962C8B-B14F-4D97-AF65-F5344CB8AC3E}">
        <p14:creationId xmlns:p14="http://schemas.microsoft.com/office/powerpoint/2010/main" val="3711507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www.mu.edu.sa/sites/default/files/2323232323233.jpg"/>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ln>
            <a:noFill/>
          </a:ln>
        </p:spPr>
      </p:pic>
    </p:spTree>
    <p:extLst>
      <p:ext uri="{BB962C8B-B14F-4D97-AF65-F5344CB8AC3E}">
        <p14:creationId xmlns:p14="http://schemas.microsoft.com/office/powerpoint/2010/main" val="13856763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TotalTime>
  <Words>0</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تجاور</vt:lpstr>
      <vt:lpstr> My friend, The Tree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My friend, The Tree </dc:title>
  <dc:creator>Mu</dc:creator>
  <cp:lastModifiedBy>Mu</cp:lastModifiedBy>
  <cp:revision>2</cp:revision>
  <dcterms:created xsi:type="dcterms:W3CDTF">2015-04-04T13:43:38Z</dcterms:created>
  <dcterms:modified xsi:type="dcterms:W3CDTF">2015-04-04T13:47:22Z</dcterms:modified>
</cp:coreProperties>
</file>