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A79B709A-3E37-44F0-B852-70383F30A045}" type="datetimeFigureOut">
              <a:rPr lang="ar-SA" smtClean="0"/>
              <a:t>16/06/36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1FD058D8-0D24-4F27-927F-E30D458B03DF}"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79B709A-3E37-44F0-B852-70383F30A04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FD058D8-0D24-4F27-927F-E30D458B03D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79B709A-3E37-44F0-B852-70383F30A04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FD058D8-0D24-4F27-927F-E30D458B03D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79B709A-3E37-44F0-B852-70383F30A04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FD058D8-0D24-4F27-927F-E30D458B03D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A79B709A-3E37-44F0-B852-70383F30A045}"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FD058D8-0D24-4F27-927F-E30D458B03DF}"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79B709A-3E37-44F0-B852-70383F30A045}"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FD058D8-0D24-4F27-927F-E30D458B03D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A79B709A-3E37-44F0-B852-70383F30A045}" type="datetimeFigureOut">
              <a:rPr lang="ar-SA" smtClean="0"/>
              <a:t>16/06/36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1FD058D8-0D24-4F27-927F-E30D458B03D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A79B709A-3E37-44F0-B852-70383F30A045}" type="datetimeFigureOut">
              <a:rPr lang="ar-SA" smtClean="0"/>
              <a:t>16/06/36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1FD058D8-0D24-4F27-927F-E30D458B03D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A79B709A-3E37-44F0-B852-70383F30A045}" type="datetimeFigureOut">
              <a:rPr lang="ar-SA" smtClean="0"/>
              <a:t>16/06/36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1FD058D8-0D24-4F27-927F-E30D458B03DF}"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79B709A-3E37-44F0-B852-70383F30A045}"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FD058D8-0D24-4F27-927F-E30D458B03DF}"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A79B709A-3E37-44F0-B852-70383F30A045}"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FD058D8-0D24-4F27-927F-E30D458B03DF}"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79B709A-3E37-44F0-B852-70383F30A045}" type="datetimeFigureOut">
              <a:rPr lang="ar-SA" smtClean="0"/>
              <a:t>16/06/36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FD058D8-0D24-4F27-927F-E30D458B03DF}"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043608" y="476672"/>
            <a:ext cx="7920880" cy="720080"/>
          </a:xfrm>
        </p:spPr>
        <p:txBody>
          <a:bodyPr>
            <a:noAutofit/>
          </a:bodyPr>
          <a:lstStyle/>
          <a:p>
            <a:pPr algn="ctr" rtl="0">
              <a:lnSpc>
                <a:spcPct val="115000"/>
              </a:lnSpc>
              <a:spcAft>
                <a:spcPts val="1000"/>
              </a:spcAft>
            </a:pPr>
            <a:r>
              <a:rPr lang="en-US" sz="3000" b="1" dirty="0">
                <a:solidFill>
                  <a:srgbClr val="000000"/>
                </a:solidFill>
                <a:effectLst/>
                <a:latin typeface="Times New Roman"/>
                <a:ea typeface="Times New Roman"/>
                <a:cs typeface="Arial"/>
              </a:rPr>
              <a:t>The Department of Chemistry organizes the third fair (Sea of Chemistry</a:t>
            </a:r>
            <a:r>
              <a:rPr lang="en-US" sz="3000" dirty="0">
                <a:effectLst/>
                <a:latin typeface="Calibri"/>
                <a:ea typeface="Calibri"/>
                <a:cs typeface="Arial"/>
              </a:rPr>
              <a:t/>
            </a:r>
            <a:br>
              <a:rPr lang="en-US" sz="3000" dirty="0">
                <a:effectLst/>
                <a:latin typeface="Calibri"/>
                <a:ea typeface="Calibri"/>
                <a:cs typeface="Arial"/>
              </a:rPr>
            </a:br>
            <a:endParaRPr lang="ar-SA" sz="3000" dirty="0"/>
          </a:p>
        </p:txBody>
      </p:sp>
      <p:sp>
        <p:nvSpPr>
          <p:cNvPr id="5" name="عنصر نائب للمحتوى 4"/>
          <p:cNvSpPr>
            <a:spLocks noGrp="1"/>
          </p:cNvSpPr>
          <p:nvPr>
            <p:ph idx="1"/>
          </p:nvPr>
        </p:nvSpPr>
        <p:spPr>
          <a:xfrm>
            <a:off x="971600" y="1196752"/>
            <a:ext cx="8172400" cy="5661248"/>
          </a:xfrm>
        </p:spPr>
        <p:txBody>
          <a:bodyPr>
            <a:normAutofit/>
          </a:bodyPr>
          <a:lstStyle/>
          <a:p>
            <a:pPr marL="82296" indent="0" algn="just" rtl="0">
              <a:lnSpc>
                <a:spcPct val="115000"/>
              </a:lnSpc>
              <a:spcAft>
                <a:spcPts val="1000"/>
              </a:spcAft>
              <a:buNone/>
            </a:pPr>
            <a:r>
              <a:rPr lang="en-US" sz="2100" dirty="0">
                <a:latin typeface="Times New Roman"/>
                <a:ea typeface="Times New Roman"/>
                <a:cs typeface="Arial"/>
              </a:rPr>
              <a:t>The Department of Chemistry organizes the third fair (Sea of Chemistry) The Department of Chemistry has organized the third fair under the title (Sea of Chemistry within the framework of the closing activities of the female students for the academic year: 1434/1435 AH. The fair contained many of the student’s innovations, distinctive outputs and creative ideas and it was inaugurated by the College dean Dr. Abdullah bin </a:t>
            </a:r>
            <a:r>
              <a:rPr lang="en-US" sz="2100" dirty="0" err="1">
                <a:latin typeface="Times New Roman"/>
                <a:ea typeface="Times New Roman"/>
                <a:cs typeface="Arial"/>
              </a:rPr>
              <a:t>Khalifa</a:t>
            </a:r>
            <a:r>
              <a:rPr lang="en-US" sz="2100" dirty="0">
                <a:latin typeface="Times New Roman"/>
                <a:ea typeface="Times New Roman"/>
                <a:cs typeface="Arial"/>
              </a:rPr>
              <a:t> </a:t>
            </a:r>
            <a:r>
              <a:rPr lang="en-US" sz="2100" dirty="0" err="1">
                <a:latin typeface="Times New Roman"/>
                <a:ea typeface="Times New Roman"/>
                <a:cs typeface="Arial"/>
              </a:rPr>
              <a:t>Suwaiket</a:t>
            </a:r>
            <a:r>
              <a:rPr lang="en-US" sz="2100" dirty="0">
                <a:latin typeface="Times New Roman"/>
                <a:ea typeface="Times New Roman"/>
                <a:cs typeface="Arial"/>
              </a:rPr>
              <a:t> in the presence of a number for the achievements and innovations they have seen. The dean also thanked the department supervisor Dr. </a:t>
            </a:r>
            <a:r>
              <a:rPr lang="en-US" sz="2100" dirty="0" err="1">
                <a:latin typeface="Times New Roman"/>
                <a:ea typeface="Times New Roman"/>
                <a:cs typeface="Arial"/>
              </a:rPr>
              <a:t>Jihan</a:t>
            </a:r>
            <a:r>
              <a:rPr lang="en-US" sz="2100" dirty="0">
                <a:latin typeface="Times New Roman"/>
                <a:ea typeface="Times New Roman"/>
                <a:cs typeface="Arial"/>
              </a:rPr>
              <a:t> </a:t>
            </a:r>
            <a:r>
              <a:rPr lang="en-US" sz="2100" dirty="0" err="1">
                <a:latin typeface="Times New Roman"/>
                <a:ea typeface="Times New Roman"/>
                <a:cs typeface="Arial"/>
              </a:rPr>
              <a:t>Amiri</a:t>
            </a:r>
            <a:r>
              <a:rPr lang="en-US" sz="2100" dirty="0">
                <a:latin typeface="Times New Roman"/>
                <a:ea typeface="Times New Roman"/>
                <a:cs typeface="Arial"/>
              </a:rPr>
              <a:t> and the students for their creativity. It is worth mentioning that the college Chemistry department was the first to submit for external academic accreditation and it has occupied advanced ranks within the university departments as one of the most ready departments thanks to its </a:t>
            </a:r>
            <a:r>
              <a:rPr lang="en-US" sz="2100" dirty="0" err="1">
                <a:latin typeface="Times New Roman"/>
                <a:ea typeface="Times New Roman"/>
                <a:cs typeface="Arial"/>
              </a:rPr>
              <a:t>expertises</a:t>
            </a:r>
            <a:r>
              <a:rPr lang="en-US" sz="2100" dirty="0">
                <a:latin typeface="Times New Roman"/>
                <a:ea typeface="Times New Roman"/>
                <a:cs typeface="Arial"/>
              </a:rPr>
              <a:t>, high teaching competencies and cooperation between its faculty members and students</a:t>
            </a:r>
            <a:endParaRPr lang="en-US" sz="2100" dirty="0">
              <a:latin typeface="Calibri"/>
              <a:ea typeface="Calibri"/>
              <a:cs typeface="Arial"/>
            </a:endParaRPr>
          </a:p>
          <a:p>
            <a:pPr marL="82296" indent="0">
              <a:buNone/>
            </a:pPr>
            <a:endParaRPr lang="ar-SA" sz="2100" dirty="0"/>
          </a:p>
        </p:txBody>
      </p:sp>
    </p:spTree>
    <p:extLst>
      <p:ext uri="{BB962C8B-B14F-4D97-AF65-F5344CB8AC3E}">
        <p14:creationId xmlns:p14="http://schemas.microsoft.com/office/powerpoint/2010/main" val="9946476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TotalTime>
  <Words>172</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The Department of Chemistry organizes the third fair (Sea of Chemistry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3</cp:revision>
  <dcterms:created xsi:type="dcterms:W3CDTF">2015-04-05T17:24:19Z</dcterms:created>
  <dcterms:modified xsi:type="dcterms:W3CDTF">2015-04-05T17:32:56Z</dcterms:modified>
</cp:coreProperties>
</file>