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DFD838BD-AC3B-4B40-A301-FD425136DD19}"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6F5DB3B-1427-477B-AF68-6C9CE873282A}" type="slidenum">
              <a:rPr lang="ar-SA" smtClean="0"/>
              <a:t>‹#›</a:t>
            </a:fld>
            <a:endParaRPr lang="ar-SA"/>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FD838BD-AC3B-4B40-A301-FD425136DD19}"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6F5DB3B-1427-477B-AF68-6C9CE873282A}"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FD838BD-AC3B-4B40-A301-FD425136DD19}"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6F5DB3B-1427-477B-AF68-6C9CE873282A}"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FD838BD-AC3B-4B40-A301-FD425136DD19}"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6F5DB3B-1427-477B-AF68-6C9CE873282A}"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95" name="Title 94"/>
          <p:cNvSpPr>
            <a:spLocks noGrp="1"/>
          </p:cNvSpPr>
          <p:nvPr>
            <p:ph type="title"/>
          </p:nvPr>
        </p:nvSpPr>
        <p:spPr>
          <a:xfrm>
            <a:off x="457200" y="4463568"/>
            <a:ext cx="8305800" cy="1143000"/>
          </a:xfrm>
        </p:spPr>
        <p:txBody>
          <a:bodyPr/>
          <a:lstStyle/>
          <a:p>
            <a:r>
              <a:rPr lang="ar-SA" smtClean="0"/>
              <a:t>انقر لتحرير نمط العنوان الرئيسي</a:t>
            </a:r>
            <a:endParaRPr lang="en-US"/>
          </a:p>
        </p:txBody>
      </p:sp>
      <p:sp>
        <p:nvSpPr>
          <p:cNvPr id="2" name="Date Placeholder 1"/>
          <p:cNvSpPr>
            <a:spLocks noGrp="1"/>
          </p:cNvSpPr>
          <p:nvPr>
            <p:ph type="dt" sz="half" idx="10"/>
          </p:nvPr>
        </p:nvSpPr>
        <p:spPr/>
        <p:txBody>
          <a:bodyPr/>
          <a:lstStyle/>
          <a:p>
            <a:fld id="{DFD838BD-AC3B-4B40-A301-FD425136DD19}" type="datetimeFigureOut">
              <a:rPr lang="ar-SA" smtClean="0"/>
              <a:t>16/06/36</a:t>
            </a:fld>
            <a:endParaRPr lang="ar-SA"/>
          </a:p>
        </p:txBody>
      </p:sp>
      <p:sp>
        <p:nvSpPr>
          <p:cNvPr id="91" name="Footer Placeholder 90"/>
          <p:cNvSpPr>
            <a:spLocks noGrp="1"/>
          </p:cNvSpPr>
          <p:nvPr>
            <p:ph type="ftr" sz="quarter" idx="11"/>
          </p:nvPr>
        </p:nvSpPr>
        <p:spPr/>
        <p:txBody>
          <a:bodyPr/>
          <a:lstStyle/>
          <a:p>
            <a:endParaRPr lang="ar-SA"/>
          </a:p>
        </p:txBody>
      </p:sp>
      <p:sp>
        <p:nvSpPr>
          <p:cNvPr id="92" name="Slide Number Placeholder 91"/>
          <p:cNvSpPr>
            <a:spLocks noGrp="1"/>
          </p:cNvSpPr>
          <p:nvPr>
            <p:ph type="sldNum" sz="quarter" idx="12"/>
          </p:nvPr>
        </p:nvSpPr>
        <p:spPr/>
        <p:txBody>
          <a:bodyPr/>
          <a:lstStyle/>
          <a:p>
            <a:fld id="{A6F5DB3B-1427-477B-AF68-6C9CE873282A}"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half" idx="10"/>
          </p:nvPr>
        </p:nvSpPr>
        <p:spPr/>
        <p:txBody>
          <a:bodyPr/>
          <a:lstStyle/>
          <a:p>
            <a:fld id="{DFD838BD-AC3B-4B40-A301-FD425136DD19}"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6F5DB3B-1427-477B-AF68-6C9CE873282A}"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DFD838BD-AC3B-4B40-A301-FD425136DD19}"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A6F5DB3B-1427-477B-AF68-6C9CE873282A}"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DFD838BD-AC3B-4B40-A301-FD425136DD19}"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A6F5DB3B-1427-477B-AF68-6C9CE873282A}"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D838BD-AC3B-4B40-A301-FD425136DD19}"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A6F5DB3B-1427-477B-AF68-6C9CE873282A}"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DFD838BD-AC3B-4B40-A301-FD425136DD19}"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6F5DB3B-1427-477B-AF68-6C9CE873282A}" type="slidenum">
              <a:rPr lang="ar-SA" smtClean="0"/>
              <a:t>‹#›</a:t>
            </a:fld>
            <a:endParaRPr lang="ar-SA"/>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5" name="Date Placeholder 4"/>
          <p:cNvSpPr>
            <a:spLocks noGrp="1"/>
          </p:cNvSpPr>
          <p:nvPr>
            <p:ph type="dt" sz="half" idx="10"/>
          </p:nvPr>
        </p:nvSpPr>
        <p:spPr/>
        <p:txBody>
          <a:bodyPr/>
          <a:lstStyle/>
          <a:p>
            <a:fld id="{DFD838BD-AC3B-4B40-A301-FD425136DD19}"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6F5DB3B-1427-477B-AF68-6C9CE873282A}" type="slidenum">
              <a:rPr lang="ar-SA" smtClean="0"/>
              <a:t>‹#›</a:t>
            </a:fld>
            <a:endParaRPr lang="ar-SA"/>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DFD838BD-AC3B-4B40-A301-FD425136DD19}" type="datetimeFigureOut">
              <a:rPr lang="ar-SA" smtClean="0"/>
              <a:t>16/06/36</a:t>
            </a:fld>
            <a:endParaRPr lang="ar-SA"/>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A6F5DB3B-1427-477B-AF68-6C9CE873282A}"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r" defTabSz="914400" rtl="1"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r" defTabSz="914400" rtl="1"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r" defTabSz="914400" rtl="1"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r" defTabSz="914400" rtl="1"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r" defTabSz="914400" rtl="1"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323528" y="274638"/>
            <a:ext cx="8568952" cy="1143000"/>
          </a:xfrm>
        </p:spPr>
        <p:txBody>
          <a:bodyPr>
            <a:normAutofit/>
          </a:bodyPr>
          <a:lstStyle/>
          <a:p>
            <a:pPr algn="ctr" rtl="0" fontAlgn="t">
              <a:lnSpc>
                <a:spcPts val="2400"/>
              </a:lnSpc>
              <a:spcAft>
                <a:spcPts val="0"/>
              </a:spcAft>
            </a:pPr>
            <a:r>
              <a:rPr lang="en-US" sz="3500" dirty="0">
                <a:solidFill>
                  <a:srgbClr val="FFFF00"/>
                </a:solidFill>
                <a:latin typeface="Arial" panose="020B0604020202020204" pitchFamily="34" charset="0"/>
                <a:ea typeface="Times New Roman"/>
                <a:cs typeface="Arial" panose="020B0604020202020204" pitchFamily="34" charset="0"/>
              </a:rPr>
              <a:t>The Annual</a:t>
            </a:r>
            <a:r>
              <a:rPr lang="ar-SA" sz="3500" dirty="0">
                <a:solidFill>
                  <a:srgbClr val="FFFF00"/>
                </a:solidFill>
                <a:latin typeface="Arial" panose="020B0604020202020204" pitchFamily="34" charset="0"/>
                <a:ea typeface="Times New Roman"/>
                <a:cs typeface="Arial" panose="020B0604020202020204" pitchFamily="34" charset="0"/>
              </a:rPr>
              <a:t> ً</a:t>
            </a:r>
            <a:r>
              <a:rPr lang="en-US" sz="3500" dirty="0">
                <a:solidFill>
                  <a:srgbClr val="FFFF00"/>
                </a:solidFill>
                <a:latin typeface="Arial" panose="020B0604020202020204" pitchFamily="34" charset="0"/>
                <a:ea typeface="Times New Roman"/>
                <a:cs typeface="Arial" panose="020B0604020202020204" pitchFamily="34" charset="0"/>
              </a:rPr>
              <a:t> Welcoming Meeting of the New female Students</a:t>
            </a:r>
            <a:r>
              <a:rPr lang="en-US" sz="3500" dirty="0">
                <a:solidFill>
                  <a:srgbClr val="FFFF00"/>
                </a:solidFill>
                <a:latin typeface="Arial" panose="020B0604020202020204" pitchFamily="34" charset="0"/>
                <a:ea typeface="Calibri"/>
                <a:cs typeface="Arial" panose="020B0604020202020204" pitchFamily="34" charset="0"/>
              </a:rPr>
              <a:t/>
            </a:r>
            <a:br>
              <a:rPr lang="en-US" sz="3500" dirty="0">
                <a:solidFill>
                  <a:srgbClr val="FFFF00"/>
                </a:solidFill>
                <a:latin typeface="Arial" panose="020B0604020202020204" pitchFamily="34" charset="0"/>
                <a:ea typeface="Calibri"/>
                <a:cs typeface="Arial" panose="020B0604020202020204" pitchFamily="34" charset="0"/>
              </a:rPr>
            </a:br>
            <a:endParaRPr lang="ar-SA" sz="3500" dirty="0">
              <a:solidFill>
                <a:srgbClr val="FFFF00"/>
              </a:solidFill>
              <a:latin typeface="Arial" panose="020B0604020202020204" pitchFamily="34" charset="0"/>
              <a:cs typeface="Arial" panose="020B0604020202020204" pitchFamily="34" charset="0"/>
            </a:endParaRPr>
          </a:p>
        </p:txBody>
      </p:sp>
      <p:sp>
        <p:nvSpPr>
          <p:cNvPr id="5" name="عنصر نائب للمحتوى 4"/>
          <p:cNvSpPr>
            <a:spLocks noGrp="1"/>
          </p:cNvSpPr>
          <p:nvPr>
            <p:ph idx="1"/>
          </p:nvPr>
        </p:nvSpPr>
        <p:spPr>
          <a:xfrm>
            <a:off x="179512" y="1340768"/>
            <a:ext cx="8712968" cy="5328592"/>
          </a:xfrm>
        </p:spPr>
        <p:txBody>
          <a:bodyPr/>
          <a:lstStyle/>
          <a:p>
            <a:pPr algn="just" rtl="0"/>
            <a:r>
              <a:rPr lang="en-US" b="1" dirty="0">
                <a:solidFill>
                  <a:srgbClr val="FFFF00"/>
                </a:solidFill>
                <a:latin typeface="Calibri"/>
                <a:ea typeface="Calibri"/>
                <a:cs typeface="Arial"/>
              </a:rPr>
              <a:t>The second scientific session of the Arabic language Department entitled "Secrets of the language of the Quran" has been organized to fulfill the series of scientific sessions held by the Arabic Language Department in collaboration with the Student Activities Unit. These sessions take place every two weeks and are concerned with the various Arabic language arts and literature, It had been agreed with His Excellency Dr. Anwar Mohammed </a:t>
            </a:r>
            <a:r>
              <a:rPr lang="en-US" b="1" dirty="0" err="1">
                <a:solidFill>
                  <a:srgbClr val="FFFF00"/>
                </a:solidFill>
                <a:latin typeface="Calibri"/>
                <a:ea typeface="Calibri"/>
                <a:cs typeface="Arial"/>
              </a:rPr>
              <a:t>Assaid</a:t>
            </a:r>
            <a:r>
              <a:rPr lang="en-US" b="1" dirty="0">
                <a:solidFill>
                  <a:srgbClr val="FFFF00"/>
                </a:solidFill>
                <a:latin typeface="Calibri"/>
                <a:ea typeface="Calibri"/>
                <a:cs typeface="Arial"/>
              </a:rPr>
              <a:t> al-</a:t>
            </a:r>
            <a:r>
              <a:rPr lang="en-US" b="1" dirty="0" err="1">
                <a:solidFill>
                  <a:srgbClr val="FFFF00"/>
                </a:solidFill>
                <a:latin typeface="Calibri"/>
                <a:ea typeface="Calibri"/>
                <a:cs typeface="Arial"/>
              </a:rPr>
              <a:t>Afendi</a:t>
            </a:r>
            <a:r>
              <a:rPr lang="en-US" b="1" dirty="0">
                <a:solidFill>
                  <a:srgbClr val="FFFF00"/>
                </a:solidFill>
                <a:latin typeface="Calibri"/>
                <a:ea typeface="Calibri"/>
                <a:cs typeface="Arial"/>
              </a:rPr>
              <a:t> to have its second sessions with the title “Secrets in the Quran Language” in the campus of the Arabic Language Department building on Wednesday, 19/01/1436 AH, and in which his Excellency talked about some of the unique Arabic language expressions found in the Quran language. The Session was special and productive; the audience raised some questions on which Dr. </a:t>
            </a:r>
            <a:r>
              <a:rPr lang="en-US" b="1" dirty="0" err="1">
                <a:solidFill>
                  <a:srgbClr val="FFFF00"/>
                </a:solidFill>
                <a:latin typeface="Calibri"/>
                <a:ea typeface="Calibri"/>
                <a:cs typeface="Arial"/>
              </a:rPr>
              <a:t>Anour</a:t>
            </a:r>
            <a:r>
              <a:rPr lang="en-US" b="1" dirty="0">
                <a:solidFill>
                  <a:srgbClr val="FFFF00"/>
                </a:solidFill>
                <a:latin typeface="Calibri"/>
                <a:ea typeface="Calibri"/>
                <a:cs typeface="Arial"/>
              </a:rPr>
              <a:t> graciously answered</a:t>
            </a:r>
            <a:endParaRPr lang="ar-SA" b="1" dirty="0">
              <a:solidFill>
                <a:srgbClr val="FFFF00"/>
              </a:solidFill>
            </a:endParaRPr>
          </a:p>
        </p:txBody>
      </p:sp>
    </p:spTree>
    <p:extLst>
      <p:ext uri="{BB962C8B-B14F-4D97-AF65-F5344CB8AC3E}">
        <p14:creationId xmlns:p14="http://schemas.microsoft.com/office/powerpoint/2010/main" val="4244308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غماء">
  <a:themeElements>
    <a:clrScheme name="غماء">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ألوان متوسطة">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غماء">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4</TotalTime>
  <Words>154</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غماء</vt:lpstr>
      <vt:lpstr>The Annual ً Welcoming Meeting of the New female Students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Annual ً Welcoming Meeting of the New female Students </dc:title>
  <dc:creator>Mu</dc:creator>
  <cp:lastModifiedBy>Mu</cp:lastModifiedBy>
  <cp:revision>1</cp:revision>
  <dcterms:created xsi:type="dcterms:W3CDTF">2015-04-05T16:32:01Z</dcterms:created>
  <dcterms:modified xsi:type="dcterms:W3CDTF">2015-04-05T16:36:37Z</dcterms:modified>
</cp:coreProperties>
</file>