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5EF79DFD-4C5C-4520-909C-C47B18FC16E4}"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C333469-FC0C-4305-B478-2E70ADDCF2C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5EF79DFD-4C5C-4520-909C-C47B18FC16E4}"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C333469-FC0C-4305-B478-2E70ADDCF2C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5EF79DFD-4C5C-4520-909C-C47B18FC16E4}"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C333469-FC0C-4305-B478-2E70ADDCF2C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5EF79DFD-4C5C-4520-909C-C47B18FC16E4}"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C333469-FC0C-4305-B478-2E70ADDCF2C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5EF79DFD-4C5C-4520-909C-C47B18FC16E4}"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C333469-FC0C-4305-B478-2E70ADDCF2C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5EF79DFD-4C5C-4520-909C-C47B18FC16E4}"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C333469-FC0C-4305-B478-2E70ADDCF2C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5EF79DFD-4C5C-4520-909C-C47B18FC16E4}" type="datetimeFigureOut">
              <a:rPr lang="ar-SA" smtClean="0"/>
              <a:t>16/06/36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EC333469-FC0C-4305-B478-2E70ADDCF2C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5EF79DFD-4C5C-4520-909C-C47B18FC16E4}" type="datetimeFigureOut">
              <a:rPr lang="ar-SA" smtClean="0"/>
              <a:t>16/06/36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EC333469-FC0C-4305-B478-2E70ADDCF2C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F79DFD-4C5C-4520-909C-C47B18FC16E4}" type="datetimeFigureOut">
              <a:rPr lang="ar-SA" smtClean="0"/>
              <a:t>16/06/36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EC333469-FC0C-4305-B478-2E70ADDCF2C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5EF79DFD-4C5C-4520-909C-C47B18FC16E4}"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C333469-FC0C-4305-B478-2E70ADDCF2CB}"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5EF79DFD-4C5C-4520-909C-C47B18FC16E4}" type="datetimeFigureOut">
              <a:rPr lang="ar-SA" smtClean="0"/>
              <a:t>16/06/36</a:t>
            </a:fld>
            <a:endParaRPr lang="ar-SA"/>
          </a:p>
        </p:txBody>
      </p:sp>
      <p:sp>
        <p:nvSpPr>
          <p:cNvPr id="9" name="Slide Number Placeholder 8"/>
          <p:cNvSpPr>
            <a:spLocks noGrp="1"/>
          </p:cNvSpPr>
          <p:nvPr>
            <p:ph type="sldNum" sz="quarter" idx="11"/>
          </p:nvPr>
        </p:nvSpPr>
        <p:spPr/>
        <p:txBody>
          <a:bodyPr/>
          <a:lstStyle/>
          <a:p>
            <a:fld id="{EC333469-FC0C-4305-B478-2E70ADDCF2CB}"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EC333469-FC0C-4305-B478-2E70ADDCF2CB}"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EF79DFD-4C5C-4520-909C-C47B18FC16E4}" type="datetimeFigureOut">
              <a:rPr lang="ar-SA" smtClean="0"/>
              <a:t>16/06/36</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457200" y="274638"/>
            <a:ext cx="7620000" cy="1210146"/>
          </a:xfrm>
        </p:spPr>
        <p:txBody>
          <a:bodyPr/>
          <a:lstStyle/>
          <a:p>
            <a:pPr algn="ctr"/>
            <a:r>
              <a:rPr lang="en-US" sz="3600" b="1" dirty="0">
                <a:latin typeface="Times New Roman"/>
                <a:ea typeface="Times New Roman"/>
              </a:rPr>
              <a:t>Psychological prodigy of the Koran Conference </a:t>
            </a:r>
            <a:r>
              <a:rPr lang="en-US" sz="3600" dirty="0">
                <a:latin typeface="Times New Roman"/>
                <a:ea typeface="Times New Roman"/>
              </a:rPr>
              <a:t/>
            </a:r>
            <a:br>
              <a:rPr lang="en-US" sz="3600" dirty="0">
                <a:latin typeface="Times New Roman"/>
                <a:ea typeface="Times New Roman"/>
              </a:rPr>
            </a:br>
            <a:endParaRPr lang="ar-SA" sz="3600" dirty="0"/>
          </a:p>
        </p:txBody>
      </p:sp>
      <p:sp>
        <p:nvSpPr>
          <p:cNvPr id="5" name="عنصر نائب للمحتوى 4"/>
          <p:cNvSpPr>
            <a:spLocks noGrp="1"/>
          </p:cNvSpPr>
          <p:nvPr>
            <p:ph idx="1"/>
          </p:nvPr>
        </p:nvSpPr>
        <p:spPr>
          <a:xfrm>
            <a:off x="-324544" y="1124744"/>
            <a:ext cx="8784976" cy="5733256"/>
          </a:xfrm>
        </p:spPr>
        <p:txBody>
          <a:bodyPr>
            <a:normAutofit fontScale="92500" lnSpcReduction="10000"/>
          </a:bodyPr>
          <a:lstStyle/>
          <a:p>
            <a:pPr algn="just" rtl="0"/>
            <a:r>
              <a:rPr lang="en-US" sz="2400" dirty="0">
                <a:latin typeface="Times New Roman"/>
                <a:ea typeface="Times New Roman"/>
              </a:rPr>
              <a:t>The Quality and Development Deanship in collaboration with the Islamic Studies organized a conference entitled "Psychological prodigy of the Koran," for his Excellency Dr. </a:t>
            </a:r>
            <a:r>
              <a:rPr lang="en-US" sz="2400" dirty="0" err="1">
                <a:latin typeface="Times New Roman"/>
                <a:ea typeface="Times New Roman"/>
              </a:rPr>
              <a:t>Fatih</a:t>
            </a:r>
            <a:r>
              <a:rPr lang="en-US" sz="2400" dirty="0">
                <a:latin typeface="Times New Roman"/>
                <a:ea typeface="Times New Roman"/>
              </a:rPr>
              <a:t> Hosni Assistant of Interpretation, on Thursday, 26/12/1435 AH 9:00 pm in the theater of the University City of </a:t>
            </a:r>
            <a:r>
              <a:rPr lang="en-US" sz="2400" dirty="0" err="1">
                <a:latin typeface="Times New Roman"/>
                <a:ea typeface="Times New Roman"/>
              </a:rPr>
              <a:t>Zulfi</a:t>
            </a:r>
            <a:r>
              <a:rPr lang="en-US" sz="2400" dirty="0">
                <a:latin typeface="Times New Roman"/>
                <a:ea typeface="Times New Roman"/>
              </a:rPr>
              <a:t> in The presence of His Excellency the Dean of the College Dr. Abdullah bin </a:t>
            </a:r>
            <a:r>
              <a:rPr lang="en-US" sz="2400" dirty="0" err="1">
                <a:latin typeface="Times New Roman"/>
                <a:ea typeface="Times New Roman"/>
              </a:rPr>
              <a:t>Khalifa</a:t>
            </a:r>
            <a:r>
              <a:rPr lang="en-US" sz="2400" dirty="0">
                <a:latin typeface="Times New Roman"/>
                <a:ea typeface="Times New Roman"/>
              </a:rPr>
              <a:t> </a:t>
            </a:r>
            <a:r>
              <a:rPr lang="en-US" sz="2400" dirty="0" err="1">
                <a:latin typeface="Times New Roman"/>
                <a:ea typeface="Times New Roman"/>
              </a:rPr>
              <a:t>Suwaiket</a:t>
            </a:r>
            <a:r>
              <a:rPr lang="en-US" sz="2400" dirty="0">
                <a:latin typeface="Times New Roman"/>
                <a:ea typeface="Times New Roman"/>
              </a:rPr>
              <a:t> and Vice president for Quality and Development His Excellency Dr. Abdullah bin </a:t>
            </a:r>
            <a:r>
              <a:rPr lang="en-US" sz="2400" dirty="0" err="1">
                <a:latin typeface="Times New Roman"/>
                <a:ea typeface="Times New Roman"/>
              </a:rPr>
              <a:t>Awad</a:t>
            </a:r>
            <a:r>
              <a:rPr lang="en-US" sz="2400" dirty="0">
                <a:latin typeface="Times New Roman"/>
                <a:ea typeface="Times New Roman"/>
              </a:rPr>
              <a:t> al-</a:t>
            </a:r>
            <a:r>
              <a:rPr lang="en-US" sz="2400" dirty="0" err="1">
                <a:latin typeface="Times New Roman"/>
                <a:ea typeface="Times New Roman"/>
              </a:rPr>
              <a:t>Harbi</a:t>
            </a:r>
            <a:r>
              <a:rPr lang="en-US" sz="2400" dirty="0">
                <a:latin typeface="Times New Roman"/>
                <a:ea typeface="Times New Roman"/>
              </a:rPr>
              <a:t>, the deputies, the faculty members and staff. His Excellency the Dean initiated the conference with a speech in which he explained the importance of such meetings and seminars especially in such subjects related to the Book of God Almighty. After that Dr. </a:t>
            </a:r>
            <a:r>
              <a:rPr lang="en-US" sz="2400" dirty="0" err="1">
                <a:latin typeface="Times New Roman"/>
                <a:ea typeface="Times New Roman"/>
              </a:rPr>
              <a:t>Fatih</a:t>
            </a:r>
            <a:r>
              <a:rPr lang="en-US" sz="2400" dirty="0">
                <a:latin typeface="Times New Roman"/>
                <a:ea typeface="Times New Roman"/>
              </a:rPr>
              <a:t> Hosni talked about the linguistic secrets in some </a:t>
            </a:r>
            <a:r>
              <a:rPr lang="en-US" sz="2400" dirty="0" err="1">
                <a:latin typeface="Times New Roman"/>
                <a:ea typeface="Times New Roman"/>
              </a:rPr>
              <a:t>Quranic</a:t>
            </a:r>
            <a:r>
              <a:rPr lang="en-US" sz="2400" dirty="0">
                <a:latin typeface="Times New Roman"/>
                <a:ea typeface="Times New Roman"/>
              </a:rPr>
              <a:t> verses and explained the prodigy in the </a:t>
            </a:r>
            <a:r>
              <a:rPr lang="en-US" sz="2400" dirty="0" err="1">
                <a:latin typeface="Times New Roman"/>
                <a:ea typeface="Times New Roman"/>
              </a:rPr>
              <a:t>Quranic</a:t>
            </a:r>
            <a:r>
              <a:rPr lang="en-US" sz="2400" dirty="0">
                <a:latin typeface="Times New Roman"/>
                <a:ea typeface="Times New Roman"/>
              </a:rPr>
              <a:t> verses, he also addressed the issue of controlling emotions, and how to control emotions. He also talked about the chronic emotions, the current diseases, the treatment of negative emotions, and how the Koran has dealt with failure and despair, strength of character, and emotions</a:t>
            </a:r>
            <a:endParaRPr lang="en-US" sz="2000" dirty="0">
              <a:latin typeface="Times New Roman"/>
              <a:ea typeface="Times New Roman"/>
            </a:endParaRPr>
          </a:p>
          <a:p>
            <a:pPr algn="just" rtl="0"/>
            <a:endParaRPr lang="ar-SA" dirty="0"/>
          </a:p>
        </p:txBody>
      </p:sp>
    </p:spTree>
    <p:extLst>
      <p:ext uri="{BB962C8B-B14F-4D97-AF65-F5344CB8AC3E}">
        <p14:creationId xmlns:p14="http://schemas.microsoft.com/office/powerpoint/2010/main" val="15056124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TotalTime>
  <Words>204</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تجاور</vt:lpstr>
      <vt:lpstr>Psychological prodigy of the Koran Conference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Psychological prodigy of the Koran Conference  </dc:title>
  <dc:creator>Mu</dc:creator>
  <cp:lastModifiedBy>Mu</cp:lastModifiedBy>
  <cp:revision>1</cp:revision>
  <dcterms:created xsi:type="dcterms:W3CDTF">2015-04-05T14:55:47Z</dcterms:created>
  <dcterms:modified xsi:type="dcterms:W3CDTF">2015-04-05T14:58:54Z</dcterms:modified>
</cp:coreProperties>
</file>