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48EA9DAA-66C1-4F7C-B4B0-A42A4B2750F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48EA9DAA-66C1-4F7C-B4B0-A42A4B2750F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48EA9DAA-66C1-4F7C-B4B0-A42A4B2750F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8EA9DAA-66C1-4F7C-B4B0-A42A4B2750F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276F2E4-4BD2-49AE-8AE2-B20C17077203}" type="datetimeFigureOut">
              <a:rPr lang="ar-SA" smtClean="0"/>
              <a:t>08/06/36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48EA9DAA-66C1-4F7C-B4B0-A42A4B2750F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276F2E4-4BD2-49AE-8AE2-B20C17077203}" type="datetimeFigureOut">
              <a:rPr lang="ar-SA" smtClean="0"/>
              <a:t>08/06/36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8EA9DAA-66C1-4F7C-B4B0-A42A4B2750F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260648"/>
            <a:ext cx="8229600" cy="6408712"/>
          </a:xfrm>
        </p:spPr>
        <p:txBody>
          <a:bodyPr>
            <a:normAutofit fontScale="62500" lnSpcReduction="20000"/>
          </a:bodyPr>
          <a:lstStyle/>
          <a:p>
            <a:r>
              <a:rPr lang="ar-SA" b="1" dirty="0"/>
              <a:t>كلية التربية بالزلفي تقيم نهائي بطولة كرة الطاولة</a:t>
            </a:r>
            <a:endParaRPr lang="en-US" dirty="0"/>
          </a:p>
          <a:p>
            <a:r>
              <a:rPr lang="ar-SA" b="1" dirty="0"/>
              <a:t>أقامت كلية التربية بالزلفي المباراة النهائية على كأس بطولة الكلية لكرة الطاولة ضمن خطة الأنشطة الرياضية على شرف سعادة وكيل الكلية للشؤون التعليمية أ. جبر بن </a:t>
            </a:r>
            <a:r>
              <a:rPr lang="ar-SA" b="1" dirty="0" err="1"/>
              <a:t>ضويحي</a:t>
            </a:r>
            <a:r>
              <a:rPr lang="ar-SA" b="1" dirty="0"/>
              <a:t> الفحام وبحضور سعادة المشرف على قسم اللغة </a:t>
            </a:r>
            <a:r>
              <a:rPr lang="ar-SA" b="1" dirty="0" err="1"/>
              <a:t>الانجليزية</a:t>
            </a:r>
            <a:r>
              <a:rPr lang="ar-SA" b="1" dirty="0"/>
              <a:t> أ. أيوب المسلم، ورئيس مركز الجودة د. عبدالحكيم رضوان، ومدير شؤون الطلاب أ. </a:t>
            </a:r>
            <a:r>
              <a:rPr lang="ar-SA" b="1" dirty="0" err="1"/>
              <a:t>ابراهيم</a:t>
            </a:r>
            <a:r>
              <a:rPr lang="ar-SA" b="1" dirty="0"/>
              <a:t> المنصور, وبعض منسوبي أعضاء هيئة التدريس وعدد من الموظفين والطلاب.</a:t>
            </a:r>
            <a:endParaRPr lang="en-US" dirty="0"/>
          </a:p>
          <a:p>
            <a:r>
              <a:rPr lang="ar-SA" b="1" dirty="0"/>
              <a:t>اختتمت البطولة يوم الثلاثاء 20/01/</a:t>
            </a:r>
            <a:r>
              <a:rPr lang="ar-SA" b="1" dirty="0" err="1"/>
              <a:t>1434ه</a:t>
            </a:r>
            <a:r>
              <a:rPr lang="ar-SA" b="1" dirty="0"/>
              <a:t>ـ في الصالة الرياضية، وسط أجواء حماسيه بين اللاعبين</a:t>
            </a:r>
            <a:r>
              <a:rPr lang="ar-SA" dirty="0"/>
              <a:t> </a:t>
            </a:r>
            <a:r>
              <a:rPr lang="ar-SA" b="1" dirty="0"/>
              <a:t>حيث تأهل للمباراة النهائية أربعة لاعبين من قسمي الدراسات الإسلامية واللغة الإنجليزية وانتهت لصالح الثاني بالفوز بنتيجة شوطين مقابل </a:t>
            </a:r>
            <a:r>
              <a:rPr lang="ar-SA" b="1" dirty="0" err="1"/>
              <a:t>لاشيء</a:t>
            </a:r>
            <a:r>
              <a:rPr lang="ar-SA" b="1" dirty="0"/>
              <a:t> للأول.</a:t>
            </a:r>
            <a:endParaRPr lang="en-US" dirty="0"/>
          </a:p>
          <a:p>
            <a:r>
              <a:rPr lang="ar-SA" b="1" dirty="0"/>
              <a:t>وفي نهاية المباراة قام سعادة وكيل الكلية للشؤون التعليمية بتكريم الفائزين وسلم الكأس والميدالية الذهبية للطالب عبدالعزيز بن علي الدويش من قسم اللغة الإنجليزية والطالب معاذ بن عبدالرحمن </a:t>
            </a:r>
            <a:r>
              <a:rPr lang="ar-SA" b="1" dirty="0" err="1"/>
              <a:t>المليفي</a:t>
            </a:r>
            <a:r>
              <a:rPr lang="ar-SA" b="1" dirty="0"/>
              <a:t> من قسم الدراسات الإسلامية الميدالية الفضية والميدالية البرونزية للطالب عبدالإله بن عبدالعزيز السبت من قسم اللغة الإنجليزية.</a:t>
            </a:r>
            <a:endParaRPr lang="en-US" dirty="0"/>
          </a:p>
          <a:p>
            <a:r>
              <a:rPr lang="ar-SA" b="1" dirty="0"/>
              <a:t>من ناحيته قدَّم أمين وحدة الأنشطة الطلابية </a:t>
            </a:r>
            <a:r>
              <a:rPr lang="ar-SA" b="1" dirty="0" err="1"/>
              <a:t>أ.عبدالمحسن</a:t>
            </a:r>
            <a:r>
              <a:rPr lang="ar-SA" b="1" dirty="0"/>
              <a:t> العضيب شكره وتقديره لسعادة عميد الكلية د. عبدالله </a:t>
            </a:r>
            <a:r>
              <a:rPr lang="ar-SA" b="1" dirty="0" err="1"/>
              <a:t>السويكت</a:t>
            </a:r>
            <a:r>
              <a:rPr lang="ar-SA" b="1" dirty="0"/>
              <a:t> على متابعته الدائمة والسؤال عن كل ما يخص الأنشطة الطلابية وتشجيعه الدائم لكل مناشط وبرامج الكلية  الشكر موصول لسعادة عميد شؤون الطلاب د. حمد </a:t>
            </a:r>
            <a:r>
              <a:rPr lang="ar-SA" b="1" dirty="0" err="1"/>
              <a:t>القميزي</a:t>
            </a:r>
            <a:r>
              <a:rPr lang="ar-SA" b="1" dirty="0"/>
              <a:t> على الإشراف والدعم اللامحدود لجميع الأنشطة, ولسعادة وكيل الكلية للشؤون التعليمية أ. جبر الفحام لتسليمه الجوائز على الفائزين مما كان له الأثر الفعال على الطلاب المشاركين, ولمشرف الأنشطة الرياضية والكشفية بالكلية الأستاذ : أحمد الغنام ولجميع الطلاب المشاركين</a:t>
            </a:r>
            <a:r>
              <a:rPr lang="en-US" b="1" dirty="0"/>
              <a:t> .</a:t>
            </a:r>
            <a:endParaRPr lang="en-US" dirty="0"/>
          </a:p>
          <a:p>
            <a:r>
              <a:rPr lang="ar-SA" dirty="0"/>
              <a:t> </a:t>
            </a:r>
            <a:r>
              <a:rPr lang="ar-SA" b="1" dirty="0"/>
              <a:t>ورفع العضيب التهنئة والمباركة لمنسوبي قسم اللغة الإنجليزية على هذا الفوز متمنياً منهم الاستمرار بحث طلاب الكلية على المشاركة بجميع الأنشطة الطلابية التي بدورها تساعد على بناء وتنمية شخصية الطالب وتعميق ثقته بنفسه والتي من خلالها يتم اكتشاف الكوادر المميزة لدعم مناشط الجامعة للمشاركات الداخلية والخارجية.</a:t>
            </a:r>
            <a:endParaRPr lang="en-US" dirty="0"/>
          </a:p>
          <a:p>
            <a:pPr marL="0" indent="0">
              <a:buNone/>
            </a:pPr>
            <a:endParaRPr lang="ar-SA" dirty="0"/>
          </a:p>
        </p:txBody>
      </p:sp>
    </p:spTree>
    <p:extLst>
      <p:ext uri="{BB962C8B-B14F-4D97-AF65-F5344CB8AC3E}">
        <p14:creationId xmlns:p14="http://schemas.microsoft.com/office/powerpoint/2010/main" val="3791555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mu_standardasdf1234_0.JPG"/>
          <p:cNvPicPr/>
          <p:nvPr/>
        </p:nvPicPr>
        <p:blipFill>
          <a:blip r:embed="rId2">
            <a:extLst>
              <a:ext uri="{28A0092B-C50C-407E-A947-70E740481C1C}">
                <a14:useLocalDpi xmlns:a14="http://schemas.microsoft.com/office/drawing/2010/main" val="0"/>
              </a:ext>
            </a:extLst>
          </a:blip>
          <a:srcRect/>
          <a:stretch>
            <a:fillRect/>
          </a:stretch>
        </p:blipFill>
        <p:spPr bwMode="auto">
          <a:xfrm>
            <a:off x="1907704" y="908720"/>
            <a:ext cx="6104706" cy="4501852"/>
          </a:xfrm>
          <a:prstGeom prst="rect">
            <a:avLst/>
          </a:prstGeom>
          <a:noFill/>
          <a:ln>
            <a:noFill/>
          </a:ln>
        </p:spPr>
      </p:pic>
    </p:spTree>
    <p:extLst>
      <p:ext uri="{BB962C8B-B14F-4D97-AF65-F5344CB8AC3E}">
        <p14:creationId xmlns:p14="http://schemas.microsoft.com/office/powerpoint/2010/main" val="8106926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1e25a7876288d6e2e91e77df71a7cc4c582ab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4</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2015-03-28T06:21:08Z</dcterms:created>
  <dcterms:modified xsi:type="dcterms:W3CDTF">2015-03-28T06:22:16Z</dcterms:modified>
</cp:coreProperties>
</file>